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fonts/font1.fntdata" ContentType="application/x-fontdata"/>
  <Override PartName="/ppt/fonts/font10.fntdata" ContentType="application/x-fontdata"/>
  <Override PartName="/ppt/fonts/font11.fntdata" ContentType="application/x-fontdata"/>
  <Override PartName="/ppt/fonts/font12.fntdata" ContentType="application/x-fontdata"/>
  <Override PartName="/ppt/fonts/font13.fntdata" ContentType="application/x-fontdata"/>
  <Override PartName="/ppt/fonts/font14.fntdata" ContentType="application/x-fontdata"/>
  <Override PartName="/ppt/fonts/font15.fntdata" ContentType="application/x-fontdata"/>
  <Override PartName="/ppt/fonts/font16.fntdata" ContentType="application/x-fontdata"/>
  <Override PartName="/ppt/fonts/font17.fntdata" ContentType="application/x-fontdata"/>
  <Override PartName="/ppt/fonts/font18.fntdata" ContentType="application/x-fontdata"/>
  <Override PartName="/ppt/fonts/font19.fntdata" ContentType="application/x-fontdata"/>
  <Override PartName="/ppt/fonts/font2.fntdata" ContentType="application/x-fontdata"/>
  <Override PartName="/ppt/fonts/font20.fntdata" ContentType="application/x-fontdata"/>
  <Override PartName="/ppt/fonts/font21.fntdata" ContentType="application/x-fontdata"/>
  <Override PartName="/ppt/fonts/font22.fntdata" ContentType="application/x-fontdata"/>
  <Override PartName="/ppt/fonts/font23.fntdata" ContentType="application/x-fontdata"/>
  <Override PartName="/ppt/fonts/font24.fntdata" ContentType="application/x-fontdata"/>
  <Override PartName="/ppt/fonts/font25.fntdata" ContentType="application/x-fontdata"/>
  <Override PartName="/ppt/fonts/font26.fntdata" ContentType="application/x-fontdata"/>
  <Override PartName="/ppt/fonts/font27.fntdata" ContentType="application/x-fontdata"/>
  <Override PartName="/ppt/fonts/font28.fntdata" ContentType="application/x-fontdata"/>
  <Override PartName="/ppt/fonts/font29.fntdata" ContentType="application/x-fontdata"/>
  <Override PartName="/ppt/fonts/font3.fntdata" ContentType="application/x-fontdata"/>
  <Override PartName="/ppt/fonts/font30.fntdata" ContentType="application/x-fontdata"/>
  <Override PartName="/ppt/fonts/font31.fntdata" ContentType="application/x-fontdata"/>
  <Override PartName="/ppt/fonts/font32.fntdata" ContentType="application/x-fontdata"/>
  <Override PartName="/ppt/fonts/font33.fntdata" ContentType="application/x-fontdata"/>
  <Override PartName="/ppt/fonts/font34.fntdata" ContentType="application/x-fontdata"/>
  <Override PartName="/ppt/fonts/font35.fntdata" ContentType="application/x-fontdata"/>
  <Override PartName="/ppt/fonts/font36.fntdata" ContentType="application/x-fontdata"/>
  <Override PartName="/ppt/fonts/font37.fntdata" ContentType="application/x-fontdata"/>
  <Override PartName="/ppt/fonts/font38.fntdata" ContentType="application/x-fontdata"/>
  <Override PartName="/ppt/fonts/font39.fntdata" ContentType="application/x-fontdata"/>
  <Override PartName="/ppt/fonts/font4.fntdata" ContentType="application/x-fontdata"/>
  <Override PartName="/ppt/fonts/font40.fntdata" ContentType="application/x-fontdata"/>
  <Override PartName="/ppt/fonts/font41.fntdata" ContentType="application/x-fontdata"/>
  <Override PartName="/ppt/fonts/font42.fntdata" ContentType="application/x-fontdata"/>
  <Override PartName="/ppt/fonts/font43.fntdata" ContentType="application/x-fontdata"/>
  <Override PartName="/ppt/fonts/font44.fntdata" ContentType="application/x-fontdata"/>
  <Override PartName="/ppt/fonts/font45.fntdata" ContentType="application/x-fontdata"/>
  <Override PartName="/ppt/fonts/font46.fntdata" ContentType="application/x-fontdata"/>
  <Override PartName="/ppt/fonts/font47.fntdata" ContentType="application/x-fontdata"/>
  <Override PartName="/ppt/fonts/font48.fntdata" ContentType="application/x-fontdata"/>
  <Override PartName="/ppt/fonts/font49.fntdata" ContentType="application/x-fontdata"/>
  <Override PartName="/ppt/fonts/font5.fntdata" ContentType="application/x-fontdata"/>
  <Override PartName="/ppt/fonts/font50.fntdata" ContentType="application/x-fontdata"/>
  <Override PartName="/ppt/fonts/font51.fntdata" ContentType="application/x-fontdata"/>
  <Override PartName="/ppt/fonts/font52.fntdata" ContentType="application/x-fontdata"/>
  <Override PartName="/ppt/fonts/font53.fntdata" ContentType="application/x-fontdata"/>
  <Override PartName="/ppt/fonts/font54.fntdata" ContentType="application/x-fontdata"/>
  <Override PartName="/ppt/fonts/font55.fntdata" ContentType="application/x-fontdata"/>
  <Override PartName="/ppt/fonts/font56.fntdata" ContentType="application/x-fontdata"/>
  <Override PartName="/ppt/fonts/font57.fntdata" ContentType="application/x-fontdata"/>
  <Override PartName="/ppt/fonts/font58.fntdata" ContentType="application/x-fontdata"/>
  <Override PartName="/ppt/fonts/font59.fntdata" ContentType="application/x-fontdata"/>
  <Override PartName="/ppt/fonts/font6.fntdata" ContentType="application/x-fontdata"/>
  <Override PartName="/ppt/fonts/font60.fntdata" ContentType="application/x-fontdata"/>
  <Override PartName="/ppt/fonts/font61.fntdata" ContentType="application/x-fontdata"/>
  <Override PartName="/ppt/fonts/font62.fntdata" ContentType="application/x-fontdata"/>
  <Override PartName="/ppt/fonts/font63.fntdata" ContentType="application/x-fontdata"/>
  <Override PartName="/ppt/fonts/font64.fntdata" ContentType="application/x-fontdata"/>
  <Override PartName="/ppt/fonts/font7.fntdata" ContentType="application/x-fontdata"/>
  <Override PartName="/ppt/fonts/font8.fntdata" ContentType="application/x-fontdata"/>
  <Override PartName="/ppt/fonts/font9.fntdata" ContentType="application/x-fontdata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package/2006/relationships/metadata/core-properties" Target="docProps/core.xml" /><Relationship Id="rId2" Type="http://schemas.openxmlformats.org/officeDocument/2006/relationships/extended-properties" Target="docProps/app.xml" /><Relationship Id="rId3" Type="http://schemas.openxmlformats.org/officeDocument/2006/relationships/officeDocument" Target="ppt/presentation.xml" 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 embedTrueTypeFonts="1" saveSubsetFonts="1">
  <p:sldMasterIdLst>
    <p:sldMasterId id="2147483648" r:id="rId5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</p:sldIdLst>
  <p:sldSz cx="9144000" cy="5143500"/>
  <p:notesSz cx="9144000" cy="5143500"/>
  <p:embeddedFontLst>
    <p:embeddedFont>
      <p:font typeface="HBGSMI+Montserrat Black"/>
      <p:regular r:id="rId25"/>
    </p:embeddedFont>
    <p:embeddedFont>
      <p:font typeface="NLWNFJ+Montserrat Black"/>
      <p:regular r:id="rId26"/>
    </p:embeddedFont>
    <p:embeddedFont>
      <p:font typeface="PEEJKN+Montserrat Regular"/>
      <p:regular r:id="rId27"/>
    </p:embeddedFont>
    <p:embeddedFont>
      <p:font typeface="VUVGMV+Montserrat Regular"/>
      <p:regular r:id="rId28"/>
    </p:embeddedFont>
    <p:embeddedFont>
      <p:font typeface="UUNSEI+Calibri"/>
      <p:regular r:id="rId29"/>
    </p:embeddedFont>
    <p:embeddedFont>
      <p:font typeface="HBGSMI+Montserrat Black"/>
      <p:regular r:id="rId30"/>
    </p:embeddedFont>
    <p:embeddedFont>
      <p:font typeface="NLWNFJ+Montserrat Black"/>
      <p:regular r:id="rId31"/>
    </p:embeddedFont>
    <p:embeddedFont>
      <p:font typeface="PEEJKN+Montserrat Regular"/>
      <p:regular r:id="rId32"/>
    </p:embeddedFont>
    <p:embeddedFont>
      <p:font typeface="RTFFFE+Montserrat ExtraBold"/>
      <p:regular r:id="rId33"/>
    </p:embeddedFont>
    <p:embeddedFont>
      <p:font typeface="EVBTBU+Montserrat Bold"/>
      <p:regular r:id="rId34"/>
    </p:embeddedFont>
    <p:embeddedFont>
      <p:font typeface="PEEJKN+Montserrat Regular"/>
      <p:regular r:id="rId35"/>
    </p:embeddedFont>
    <p:embeddedFont>
      <p:font typeface="PEEJKN+Montserrat Regular"/>
      <p:regular r:id="rId36"/>
    </p:embeddedFont>
    <p:embeddedFont>
      <p:font typeface="EVBTBU+Montserrat Bold"/>
      <p:regular r:id="rId37"/>
    </p:embeddedFont>
    <p:embeddedFont>
      <p:font typeface="EFHECL+Montserrat Bold"/>
      <p:regular r:id="rId38"/>
    </p:embeddedFont>
    <p:embeddedFont>
      <p:font typeface="VUVGMV+Montserrat Regular"/>
      <p:regular r:id="rId39"/>
    </p:embeddedFont>
    <p:embeddedFont>
      <p:font typeface="PEEJKN+Montserrat Regular"/>
      <p:regular r:id="rId40"/>
    </p:embeddedFont>
    <p:embeddedFont>
      <p:font typeface="VUVGMV+Montserrat Regular"/>
      <p:regular r:id="rId41"/>
    </p:embeddedFont>
    <p:embeddedFont>
      <p:font typeface="EVBTBU+Montserrat Bold"/>
      <p:regular r:id="rId42"/>
    </p:embeddedFont>
    <p:embeddedFont>
      <p:font typeface="EFHECL+Montserrat Bold"/>
      <p:regular r:id="rId43"/>
    </p:embeddedFont>
    <p:embeddedFont>
      <p:font typeface="EFHECL+Montserrat Bold"/>
      <p:regular r:id="rId44"/>
    </p:embeddedFont>
    <p:embeddedFont>
      <p:font typeface="EFHECL+Montserrat Bold"/>
      <p:regular r:id="rId45"/>
    </p:embeddedFont>
    <p:embeddedFont>
      <p:font typeface="HBGSMI+Montserrat Black"/>
      <p:regular r:id="rId46"/>
    </p:embeddedFont>
    <p:embeddedFont>
      <p:font typeface="NLWNFJ+Montserrat Black"/>
      <p:regular r:id="rId47"/>
    </p:embeddedFont>
    <p:embeddedFont>
      <p:font typeface="Times New Roman"/>
      <p:regular r:id="rId48"/>
    </p:embeddedFont>
    <p:embeddedFont>
      <p:font typeface="RTFFFE+Montserrat ExtraBold"/>
      <p:regular r:id="rId49"/>
    </p:embeddedFont>
    <p:embeddedFont>
      <p:font typeface="RTFFFE+Montserrat ExtraBold"/>
      <p:regular r:id="rId50"/>
    </p:embeddedFont>
    <p:embeddedFont>
      <p:font typeface="PEEJKN+Montserrat Regular"/>
      <p:regular r:id="rId51"/>
    </p:embeddedFont>
    <p:embeddedFont>
      <p:font typeface="VUVGMV+Montserrat Regular"/>
      <p:regular r:id="rId52"/>
    </p:embeddedFont>
    <p:embeddedFont>
      <p:font typeface="PEEJKN+Montserrat Regular"/>
      <p:regular r:id="rId53"/>
    </p:embeddedFont>
    <p:embeddedFont>
      <p:font typeface="VUVGMV+Montserrat Regular"/>
      <p:regular r:id="rId54"/>
    </p:embeddedFont>
    <p:embeddedFont>
      <p:font typeface="EVBTBU+Montserrat Bold"/>
      <p:regular r:id="rId55"/>
    </p:embeddedFont>
    <p:embeddedFont>
      <p:font typeface="PEEJKN+Montserrat Regular"/>
      <p:regular r:id="rId56"/>
    </p:embeddedFont>
    <p:embeddedFont>
      <p:font typeface="VUVGMV+Montserrat Regular"/>
      <p:regular r:id="rId57"/>
    </p:embeddedFont>
    <p:embeddedFont>
      <p:font typeface="VUVGMV+Montserrat Regular"/>
      <p:regular r:id="rId58"/>
    </p:embeddedFont>
    <p:embeddedFont>
      <p:font typeface="VUVGMV+Montserrat Regular"/>
      <p:regular r:id="rId59"/>
    </p:embeddedFont>
    <p:embeddedFont>
      <p:font typeface="QCUOIQ+Montserrat SemiBold"/>
      <p:regular r:id="rId60"/>
    </p:embeddedFont>
    <p:embeddedFont>
      <p:font typeface="FAHMUO+Arial"/>
      <p:regular r:id="rId61"/>
    </p:embeddedFont>
    <p:embeddedFont>
      <p:font typeface="QCUOIQ+Montserrat SemiBold"/>
      <p:regular r:id="rId62"/>
    </p:embeddedFont>
    <p:embeddedFont>
      <p:font typeface="PEEJKN+Montserrat Regular"/>
      <p:regular r:id="rId63"/>
    </p:embeddedFont>
    <p:embeddedFont>
      <p:font typeface="QCUOIQ+Montserrat SemiBold"/>
      <p:regular r:id="rId64"/>
    </p:embeddedFont>
    <p:embeddedFont>
      <p:font typeface="QCUOIQ+Montserrat SemiBold"/>
      <p:regular r:id="rId65"/>
    </p:embeddedFont>
    <p:embeddedFont>
      <p:font typeface="VUVGMV+Montserrat Regular"/>
      <p:regular r:id="rId66"/>
    </p:embeddedFont>
    <p:embeddedFont>
      <p:font typeface="UEIDWK+Montserrat SemiBold"/>
      <p:regular r:id="rId67"/>
    </p:embeddedFont>
    <p:embeddedFont>
      <p:font typeface="QCUOIQ+Montserrat SemiBold"/>
      <p:regular r:id="rId68"/>
    </p:embeddedFont>
    <p:embeddedFont>
      <p:font typeface="UEIDWK+Montserrat SemiBold"/>
      <p:regular r:id="rId69"/>
    </p:embeddedFont>
    <p:embeddedFont>
      <p:font typeface="VUVGMV+Montserrat Regular"/>
      <p:regular r:id="rId70"/>
    </p:embeddedFont>
    <p:embeddedFont>
      <p:font typeface="PEEJKN+Montserrat Regular"/>
      <p:regular r:id="rId71"/>
    </p:embeddedFont>
    <p:embeddedFont>
      <p:font typeface="FDTPQS+Montserrat Bold Italic"/>
      <p:regular r:id="rId72"/>
    </p:embeddedFont>
    <p:embeddedFont>
      <p:font typeface="FPLDRU+Montserrat Italic"/>
      <p:regular r:id="rId73"/>
    </p:embeddedFont>
    <p:embeddedFont>
      <p:font typeface="COWVIN+Montserrat Italic"/>
      <p:regular r:id="rId74"/>
    </p:embeddedFont>
    <p:embeddedFont>
      <p:font typeface="OREMBW+Montserrat Bold Italic"/>
      <p:regular r:id="rId75"/>
    </p:embeddedFont>
    <p:embeddedFont>
      <p:font typeface="Times New Roman"/>
      <p:regular r:id="rId76"/>
    </p:embeddedFont>
    <p:embeddedFont>
      <p:font typeface="FDTPQS+Montserrat Bold Italic"/>
      <p:regular r:id="rId77"/>
    </p:embeddedFont>
    <p:embeddedFont>
      <p:font typeface="PEEJKN+Montserrat Regular"/>
      <p:regular r:id="rId78"/>
    </p:embeddedFont>
    <p:embeddedFont>
      <p:font typeface="FPLDRU+Montserrat Italic"/>
      <p:regular r:id="rId79"/>
    </p:embeddedFont>
    <p:embeddedFont>
      <p:font typeface="GJWFRH+Montserrat ExtraBold"/>
      <p:regular r:id="rId80"/>
    </p:embeddedFont>
    <p:embeddedFont>
      <p:font typeface="EFHECL+Montserrat Bold"/>
      <p:regular r:id="rId81"/>
    </p:embeddedFont>
    <p:embeddedFont>
      <p:font typeface="QCUOIQ+Montserrat SemiBold"/>
      <p:regular r:id="rId82"/>
    </p:embeddedFont>
    <p:embeddedFont>
      <p:font typeface="UEIDWK+Montserrat SemiBold"/>
      <p:regular r:id="rId83"/>
    </p:embeddedFont>
    <p:embeddedFont>
      <p:font typeface="RTFFFE+Montserrat ExtraBold"/>
      <p:regular r:id="rId84"/>
    </p:embeddedFont>
    <p:embeddedFont>
      <p:font typeface="RTFFFE+Montserrat ExtraBold"/>
      <p:regular r:id="rId85"/>
    </p:embeddedFont>
    <p:embeddedFont>
      <p:font typeface="HBGSMI+Montserrat Black"/>
      <p:regular r:id="rId86"/>
    </p:embeddedFont>
    <p:embeddedFont>
      <p:font typeface="PEEJKN+Montserrat Regular"/>
      <p:regular r:id="rId87"/>
    </p:embeddedFont>
    <p:embeddedFont>
      <p:font typeface="UUNSEI+Calibri"/>
      <p:regular r:id="rId88"/>
    </p:embeddedFont>
  </p:embeddedFon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7" d="100"/>
          <a:sy n="57" d="100"/>
        </p:scale>
        <p:origin x="-2482" y="-91"/>
      </p:cViewPr>
      <p:guideLst>
        <p:guide orient="horz" pos="3168"/>
        <p:guide pos="244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presProps" Target="presProps.xml" /><Relationship Id="rId10" Type="http://schemas.openxmlformats.org/officeDocument/2006/relationships/slide" Target="slides/slide5.xml" /><Relationship Id="rId11" Type="http://schemas.openxmlformats.org/officeDocument/2006/relationships/slide" Target="slides/slide6.xml" /><Relationship Id="rId12" Type="http://schemas.openxmlformats.org/officeDocument/2006/relationships/slide" Target="slides/slide7.xml" /><Relationship Id="rId13" Type="http://schemas.openxmlformats.org/officeDocument/2006/relationships/slide" Target="slides/slide8.xml" /><Relationship Id="rId14" Type="http://schemas.openxmlformats.org/officeDocument/2006/relationships/slide" Target="slides/slide9.xml" /><Relationship Id="rId15" Type="http://schemas.openxmlformats.org/officeDocument/2006/relationships/slide" Target="slides/slide10.xml" /><Relationship Id="rId16" Type="http://schemas.openxmlformats.org/officeDocument/2006/relationships/slide" Target="slides/slide11.xml" /><Relationship Id="rId17" Type="http://schemas.openxmlformats.org/officeDocument/2006/relationships/slide" Target="slides/slide12.xml" /><Relationship Id="rId18" Type="http://schemas.openxmlformats.org/officeDocument/2006/relationships/slide" Target="slides/slide13.xml" /><Relationship Id="rId19" Type="http://schemas.openxmlformats.org/officeDocument/2006/relationships/slide" Target="slides/slide14.xml" /><Relationship Id="rId2" Type="http://schemas.openxmlformats.org/officeDocument/2006/relationships/tableStyles" Target="tableStyles.xml" /><Relationship Id="rId20" Type="http://schemas.openxmlformats.org/officeDocument/2006/relationships/slide" Target="slides/slide15.xml" /><Relationship Id="rId21" Type="http://schemas.openxmlformats.org/officeDocument/2006/relationships/slide" Target="slides/slide16.xml" /><Relationship Id="rId22" Type="http://schemas.openxmlformats.org/officeDocument/2006/relationships/slide" Target="slides/slide17.xml" /><Relationship Id="rId23" Type="http://schemas.openxmlformats.org/officeDocument/2006/relationships/slide" Target="slides/slide18.xml" /><Relationship Id="rId24" Type="http://schemas.openxmlformats.org/officeDocument/2006/relationships/slide" Target="slides/slide19.xml" /><Relationship Id="rId25" Type="http://schemas.openxmlformats.org/officeDocument/2006/relationships/font" Target="fonts/font1.fntdata" /><Relationship Id="rId26" Type="http://schemas.openxmlformats.org/officeDocument/2006/relationships/font" Target="fonts/font2.fntdata" /><Relationship Id="rId27" Type="http://schemas.openxmlformats.org/officeDocument/2006/relationships/font" Target="fonts/font3.fntdata" /><Relationship Id="rId28" Type="http://schemas.openxmlformats.org/officeDocument/2006/relationships/font" Target="fonts/font4.fntdata" /><Relationship Id="rId29" Type="http://schemas.openxmlformats.org/officeDocument/2006/relationships/font" Target="fonts/font5.fntdata" /><Relationship Id="rId3" Type="http://schemas.openxmlformats.org/officeDocument/2006/relationships/viewProps" Target="viewProps.xml" /><Relationship Id="rId30" Type="http://schemas.openxmlformats.org/officeDocument/2006/relationships/font" Target="fonts/font6.fntdata" /><Relationship Id="rId31" Type="http://schemas.openxmlformats.org/officeDocument/2006/relationships/font" Target="fonts/font7.fntdata" /><Relationship Id="rId32" Type="http://schemas.openxmlformats.org/officeDocument/2006/relationships/font" Target="fonts/font8.fntdata" /><Relationship Id="rId33" Type="http://schemas.openxmlformats.org/officeDocument/2006/relationships/font" Target="fonts/font9.fntdata" /><Relationship Id="rId34" Type="http://schemas.openxmlformats.org/officeDocument/2006/relationships/font" Target="fonts/font10.fntdata" /><Relationship Id="rId35" Type="http://schemas.openxmlformats.org/officeDocument/2006/relationships/font" Target="fonts/font11.fntdata" /><Relationship Id="rId36" Type="http://schemas.openxmlformats.org/officeDocument/2006/relationships/font" Target="fonts/font12.fntdata" /><Relationship Id="rId37" Type="http://schemas.openxmlformats.org/officeDocument/2006/relationships/font" Target="fonts/font13.fntdata" /><Relationship Id="rId38" Type="http://schemas.openxmlformats.org/officeDocument/2006/relationships/font" Target="fonts/font14.fntdata" /><Relationship Id="rId39" Type="http://schemas.openxmlformats.org/officeDocument/2006/relationships/font" Target="fonts/font15.fntdata" /><Relationship Id="rId4" Type="http://schemas.openxmlformats.org/officeDocument/2006/relationships/theme" Target="theme/theme1.xml" /><Relationship Id="rId40" Type="http://schemas.openxmlformats.org/officeDocument/2006/relationships/font" Target="fonts/font16.fntdata" /><Relationship Id="rId41" Type="http://schemas.openxmlformats.org/officeDocument/2006/relationships/font" Target="fonts/font17.fntdata" /><Relationship Id="rId42" Type="http://schemas.openxmlformats.org/officeDocument/2006/relationships/font" Target="fonts/font18.fntdata" /><Relationship Id="rId43" Type="http://schemas.openxmlformats.org/officeDocument/2006/relationships/font" Target="fonts/font19.fntdata" /><Relationship Id="rId44" Type="http://schemas.openxmlformats.org/officeDocument/2006/relationships/font" Target="fonts/font20.fntdata" /><Relationship Id="rId45" Type="http://schemas.openxmlformats.org/officeDocument/2006/relationships/font" Target="fonts/font21.fntdata" /><Relationship Id="rId46" Type="http://schemas.openxmlformats.org/officeDocument/2006/relationships/font" Target="fonts/font22.fntdata" /><Relationship Id="rId47" Type="http://schemas.openxmlformats.org/officeDocument/2006/relationships/font" Target="fonts/font23.fntdata" /><Relationship Id="rId48" Type="http://schemas.openxmlformats.org/officeDocument/2006/relationships/font" Target="fonts/font24.fntdata" /><Relationship Id="rId49" Type="http://schemas.openxmlformats.org/officeDocument/2006/relationships/font" Target="fonts/font25.fntdata" /><Relationship Id="rId5" Type="http://schemas.openxmlformats.org/officeDocument/2006/relationships/slideMaster" Target="slideMasters/slideMaster1.xml" /><Relationship Id="rId50" Type="http://schemas.openxmlformats.org/officeDocument/2006/relationships/font" Target="fonts/font26.fntdata" /><Relationship Id="rId51" Type="http://schemas.openxmlformats.org/officeDocument/2006/relationships/font" Target="fonts/font27.fntdata" /><Relationship Id="rId52" Type="http://schemas.openxmlformats.org/officeDocument/2006/relationships/font" Target="fonts/font28.fntdata" /><Relationship Id="rId53" Type="http://schemas.openxmlformats.org/officeDocument/2006/relationships/font" Target="fonts/font29.fntdata" /><Relationship Id="rId54" Type="http://schemas.openxmlformats.org/officeDocument/2006/relationships/font" Target="fonts/font30.fntdata" /><Relationship Id="rId55" Type="http://schemas.openxmlformats.org/officeDocument/2006/relationships/font" Target="fonts/font31.fntdata" /><Relationship Id="rId56" Type="http://schemas.openxmlformats.org/officeDocument/2006/relationships/font" Target="fonts/font32.fntdata" /><Relationship Id="rId57" Type="http://schemas.openxmlformats.org/officeDocument/2006/relationships/font" Target="fonts/font33.fntdata" /><Relationship Id="rId58" Type="http://schemas.openxmlformats.org/officeDocument/2006/relationships/font" Target="fonts/font34.fntdata" /><Relationship Id="rId59" Type="http://schemas.openxmlformats.org/officeDocument/2006/relationships/font" Target="fonts/font35.fntdata" /><Relationship Id="rId6" Type="http://schemas.openxmlformats.org/officeDocument/2006/relationships/slide" Target="slides/slide1.xml" /><Relationship Id="rId60" Type="http://schemas.openxmlformats.org/officeDocument/2006/relationships/font" Target="fonts/font36.fntdata" /><Relationship Id="rId61" Type="http://schemas.openxmlformats.org/officeDocument/2006/relationships/font" Target="fonts/font37.fntdata" /><Relationship Id="rId62" Type="http://schemas.openxmlformats.org/officeDocument/2006/relationships/font" Target="fonts/font38.fntdata" /><Relationship Id="rId63" Type="http://schemas.openxmlformats.org/officeDocument/2006/relationships/font" Target="fonts/font39.fntdata" /><Relationship Id="rId64" Type="http://schemas.openxmlformats.org/officeDocument/2006/relationships/font" Target="fonts/font40.fntdata" /><Relationship Id="rId65" Type="http://schemas.openxmlformats.org/officeDocument/2006/relationships/font" Target="fonts/font41.fntdata" /><Relationship Id="rId66" Type="http://schemas.openxmlformats.org/officeDocument/2006/relationships/font" Target="fonts/font42.fntdata" /><Relationship Id="rId67" Type="http://schemas.openxmlformats.org/officeDocument/2006/relationships/font" Target="fonts/font43.fntdata" /><Relationship Id="rId68" Type="http://schemas.openxmlformats.org/officeDocument/2006/relationships/font" Target="fonts/font44.fntdata" /><Relationship Id="rId69" Type="http://schemas.openxmlformats.org/officeDocument/2006/relationships/font" Target="fonts/font45.fntdata" /><Relationship Id="rId7" Type="http://schemas.openxmlformats.org/officeDocument/2006/relationships/slide" Target="slides/slide2.xml" /><Relationship Id="rId70" Type="http://schemas.openxmlformats.org/officeDocument/2006/relationships/font" Target="fonts/font46.fntdata" /><Relationship Id="rId71" Type="http://schemas.openxmlformats.org/officeDocument/2006/relationships/font" Target="fonts/font47.fntdata" /><Relationship Id="rId72" Type="http://schemas.openxmlformats.org/officeDocument/2006/relationships/font" Target="fonts/font48.fntdata" /><Relationship Id="rId73" Type="http://schemas.openxmlformats.org/officeDocument/2006/relationships/font" Target="fonts/font49.fntdata" /><Relationship Id="rId74" Type="http://schemas.openxmlformats.org/officeDocument/2006/relationships/font" Target="fonts/font50.fntdata" /><Relationship Id="rId75" Type="http://schemas.openxmlformats.org/officeDocument/2006/relationships/font" Target="fonts/font51.fntdata" /><Relationship Id="rId76" Type="http://schemas.openxmlformats.org/officeDocument/2006/relationships/font" Target="fonts/font52.fntdata" /><Relationship Id="rId77" Type="http://schemas.openxmlformats.org/officeDocument/2006/relationships/font" Target="fonts/font53.fntdata" /><Relationship Id="rId78" Type="http://schemas.openxmlformats.org/officeDocument/2006/relationships/font" Target="fonts/font54.fntdata" /><Relationship Id="rId79" Type="http://schemas.openxmlformats.org/officeDocument/2006/relationships/font" Target="fonts/font55.fntdata" /><Relationship Id="rId8" Type="http://schemas.openxmlformats.org/officeDocument/2006/relationships/slide" Target="slides/slide3.xml" /><Relationship Id="rId80" Type="http://schemas.openxmlformats.org/officeDocument/2006/relationships/font" Target="fonts/font56.fntdata" /><Relationship Id="rId81" Type="http://schemas.openxmlformats.org/officeDocument/2006/relationships/font" Target="fonts/font57.fntdata" /><Relationship Id="rId82" Type="http://schemas.openxmlformats.org/officeDocument/2006/relationships/font" Target="fonts/font58.fntdata" /><Relationship Id="rId83" Type="http://schemas.openxmlformats.org/officeDocument/2006/relationships/font" Target="fonts/font59.fntdata" /><Relationship Id="rId84" Type="http://schemas.openxmlformats.org/officeDocument/2006/relationships/font" Target="fonts/font60.fntdata" /><Relationship Id="rId85" Type="http://schemas.openxmlformats.org/officeDocument/2006/relationships/font" Target="fonts/font61.fntdata" /><Relationship Id="rId86" Type="http://schemas.openxmlformats.org/officeDocument/2006/relationships/font" Target="fonts/font62.fntdata" /><Relationship Id="rId87" Type="http://schemas.openxmlformats.org/officeDocument/2006/relationships/font" Target="fonts/font63.fntdata" /><Relationship Id="rId88" Type="http://schemas.openxmlformats.org/officeDocument/2006/relationships/font" Target="fonts/font64.fntdata" /><Relationship Id="rId9" Type="http://schemas.openxmlformats.org/officeDocument/2006/relationships/slide" Target="slides/slide4.xml" /></Relationship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Title</a:t>
            </a:r>
            <a:endParaRPr lang="en-US"/>
          </a:p>
        </p:txBody>
      </p:sp>
      <p:sp>
        <p:nvSpPr>
          <p:cNvPr id="3" name="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 smtClean="0"/>
              <a:t>Text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525B2-4347-4F72-BAF7-76B19438D329}" type="datetimeFigureOut">
              <a:rPr lang="en-US" smtClean="0"/>
              <a:t>27.02.2014</a:t>
            </a:fld>
            <a:endParaRPr lang="en-US"/>
          </a:p>
        </p:txBody>
      </p:sp>
      <p:sp>
        <p:nvSpPr>
          <p:cNvPr id="5" name="Foo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073CC-40D5-4B23-8DF0-9BD0A0C12F2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theme" Target="../theme/theme1.xml" 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77666" y="427735"/>
            <a:ext cx="6797992" cy="17109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7666" y="2459482"/>
            <a:ext cx="6797992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2568130" y="9944862"/>
            <a:ext cx="2417063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377666" y="9944862"/>
            <a:ext cx="1737264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5438394" y="9944862"/>
            <a:ext cx="1737264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В‹#В›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49" r:id="rId1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.png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0.png" /><Relationship Id="rId3" Type="http://schemas.openxmlformats.org/officeDocument/2006/relationships/hyperlink" Target="https://avatars.mds.yandex.net/get-altay/1784518/2a0000016ae3249a90a7a5e5889a5b825fe0/XXL_height" TargetMode="External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1.png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2.png" /><Relationship Id="rId3" Type="http://schemas.openxmlformats.org/officeDocument/2006/relationships/hyperlink" Target="https://koihm.ru/v-muzee-otkrylas-vystavka-malchiki-s-bantikami-iz-fondov-soloveczkogo-muzeya/#&amp;gid=1&amp;pid=13" TargetMode="External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3.png" /><Relationship Id="rId3" Type="http://schemas.openxmlformats.org/officeDocument/2006/relationships/hyperlink" Target="https://gid39.su/pamyatnik-1200/" TargetMode="External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4.png" /><Relationship Id="rId3" Type="http://schemas.openxmlformats.org/officeDocument/2006/relationships/hyperlink" Target="https://vk.com/@-198695100-letopis-kaliningradskoi-oblasti-1945-1950-gody" TargetMode="External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5.png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6.png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7.png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8.png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9.png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2.png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3.png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4.png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5.png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6.png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7.png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8.png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9.png" 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object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949756" y="423616"/>
            <a:ext cx="6074293" cy="176113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763"/>
              </a:lnSpc>
              <a:spcBef>
                <a:spcPts val="0"/>
              </a:spcBef>
              <a:spcAft>
                <a:spcPts val="0"/>
              </a:spcAft>
            </a:pPr>
            <a:r>
              <a:rPr dirty="0" sz="2000">
                <a:solidFill>
                  <a:srgbClr val="ffffff"/>
                </a:solidFill>
                <a:latin typeface="HBGSMI+Montserrat Black"/>
                <a:cs typeface="HBGSMI+Montserrat Black"/>
              </a:rPr>
              <a:t>О</a:t>
            </a:r>
            <a:r>
              <a:rPr dirty="0" sz="2000">
                <a:solidFill>
                  <a:srgbClr val="ffffff"/>
                </a:solidFill>
                <a:latin typeface="HBGSMI+Montserrat Black"/>
                <a:cs typeface="HBGSMI+Montserrat Black"/>
              </a:rPr>
              <a:t> </a:t>
            </a:r>
            <a:r>
              <a:rPr dirty="0" sz="2000">
                <a:solidFill>
                  <a:srgbClr val="ffffff"/>
                </a:solidFill>
                <a:latin typeface="HBGSMI+Montserrat Black"/>
                <a:cs typeface="HBGSMI+Montserrat Black"/>
              </a:rPr>
              <a:t>задачах</a:t>
            </a:r>
            <a:r>
              <a:rPr dirty="0" sz="2000" spc="-32">
                <a:solidFill>
                  <a:srgbClr val="ffffff"/>
                </a:solidFill>
                <a:latin typeface="HBGSMI+Montserrat Black"/>
                <a:cs typeface="HBGSMI+Montserrat Black"/>
              </a:rPr>
              <a:t> </a:t>
            </a:r>
            <a:r>
              <a:rPr dirty="0" sz="2000">
                <a:solidFill>
                  <a:srgbClr val="ffffff"/>
                </a:solidFill>
                <a:latin typeface="HBGSMI+Montserrat Black"/>
                <a:cs typeface="HBGSMI+Montserrat Black"/>
              </a:rPr>
              <a:t>музеев</a:t>
            </a:r>
          </a:p>
          <a:p>
            <a:pPr marL="0" marR="0">
              <a:lnSpc>
                <a:spcPts val="2160"/>
              </a:lnSpc>
              <a:spcBef>
                <a:spcPts val="0"/>
              </a:spcBef>
              <a:spcAft>
                <a:spcPts val="0"/>
              </a:spcAft>
            </a:pPr>
            <a:r>
              <a:rPr dirty="0" sz="2000">
                <a:solidFill>
                  <a:srgbClr val="ffffff"/>
                </a:solidFill>
                <a:latin typeface="HBGSMI+Montserrat Black"/>
                <a:cs typeface="HBGSMI+Montserrat Black"/>
              </a:rPr>
              <a:t>Калининградской</a:t>
            </a:r>
            <a:r>
              <a:rPr dirty="0" sz="2000" spc="-40">
                <a:solidFill>
                  <a:srgbClr val="ffffff"/>
                </a:solidFill>
                <a:latin typeface="HBGSMI+Montserrat Black"/>
                <a:cs typeface="HBGSMI+Montserrat Black"/>
              </a:rPr>
              <a:t> </a:t>
            </a:r>
            <a:r>
              <a:rPr dirty="0" sz="2000">
                <a:solidFill>
                  <a:srgbClr val="ffffff"/>
                </a:solidFill>
                <a:latin typeface="HBGSMI+Montserrat Black"/>
                <a:cs typeface="HBGSMI+Montserrat Black"/>
              </a:rPr>
              <a:t>области</a:t>
            </a:r>
          </a:p>
          <a:p>
            <a:pPr marL="0" marR="0">
              <a:lnSpc>
                <a:spcPts val="2163"/>
              </a:lnSpc>
              <a:spcBef>
                <a:spcPts val="0"/>
              </a:spcBef>
              <a:spcAft>
                <a:spcPts val="0"/>
              </a:spcAft>
            </a:pPr>
            <a:r>
              <a:rPr dirty="0" sz="2000">
                <a:solidFill>
                  <a:srgbClr val="ffffff"/>
                </a:solidFill>
                <a:latin typeface="HBGSMI+Montserrat Black"/>
                <a:cs typeface="HBGSMI+Montserrat Black"/>
              </a:rPr>
              <a:t>по</a:t>
            </a:r>
            <a:r>
              <a:rPr dirty="0" sz="2000">
                <a:solidFill>
                  <a:srgbClr val="ffffff"/>
                </a:solidFill>
                <a:latin typeface="HBGSMI+Montserrat Black"/>
                <a:cs typeface="HBGSMI+Montserrat Black"/>
              </a:rPr>
              <a:t> </a:t>
            </a:r>
            <a:r>
              <a:rPr dirty="0" sz="2000">
                <a:solidFill>
                  <a:srgbClr val="ffffff"/>
                </a:solidFill>
                <a:latin typeface="HBGSMI+Montserrat Black"/>
                <a:cs typeface="HBGSMI+Montserrat Black"/>
              </a:rPr>
              <a:t>подготовке</a:t>
            </a:r>
            <a:r>
              <a:rPr dirty="0" sz="2000" spc="-31">
                <a:solidFill>
                  <a:srgbClr val="ffffff"/>
                </a:solidFill>
                <a:latin typeface="HBGSMI+Montserrat Black"/>
                <a:cs typeface="HBGSMI+Montserrat Black"/>
              </a:rPr>
              <a:t> </a:t>
            </a:r>
            <a:r>
              <a:rPr dirty="0" sz="2000">
                <a:solidFill>
                  <a:srgbClr val="ffffff"/>
                </a:solidFill>
                <a:latin typeface="HBGSMI+Montserrat Black"/>
                <a:cs typeface="HBGSMI+Montserrat Black"/>
              </a:rPr>
              <a:t>к</a:t>
            </a:r>
            <a:r>
              <a:rPr dirty="0" sz="2000">
                <a:solidFill>
                  <a:srgbClr val="ffffff"/>
                </a:solidFill>
                <a:latin typeface="HBGSMI+Montserrat Black"/>
                <a:cs typeface="HBGSMI+Montserrat Black"/>
              </a:rPr>
              <a:t> </a:t>
            </a:r>
            <a:r>
              <a:rPr dirty="0" sz="2000">
                <a:solidFill>
                  <a:srgbClr val="ffffff"/>
                </a:solidFill>
                <a:latin typeface="HBGSMI+Montserrat Black"/>
                <a:cs typeface="HBGSMI+Montserrat Black"/>
              </a:rPr>
              <a:t>80</a:t>
            </a:r>
            <a:r>
              <a:rPr dirty="0" sz="2000">
                <a:solidFill>
                  <a:srgbClr val="ffffff"/>
                </a:solidFill>
                <a:latin typeface="NLWNFJ+Montserrat Black"/>
                <a:cs typeface="NLWNFJ+Montserrat Black"/>
              </a:rPr>
              <a:t>-</a:t>
            </a:r>
            <a:r>
              <a:rPr dirty="0" sz="2000">
                <a:solidFill>
                  <a:srgbClr val="ffffff"/>
                </a:solidFill>
                <a:latin typeface="HBGSMI+Montserrat Black"/>
                <a:cs typeface="HBGSMI+Montserrat Black"/>
              </a:rPr>
              <a:t>летию</a:t>
            </a:r>
          </a:p>
          <a:p>
            <a:pPr marL="0" marR="0">
              <a:lnSpc>
                <a:spcPts val="2160"/>
              </a:lnSpc>
              <a:spcBef>
                <a:spcPts val="0"/>
              </a:spcBef>
              <a:spcAft>
                <a:spcPts val="0"/>
              </a:spcAft>
            </a:pPr>
            <a:r>
              <a:rPr dirty="0" sz="2000">
                <a:solidFill>
                  <a:srgbClr val="ffffff"/>
                </a:solidFill>
                <a:latin typeface="HBGSMI+Montserrat Black"/>
                <a:cs typeface="HBGSMI+Montserrat Black"/>
              </a:rPr>
              <a:t>Победы</a:t>
            </a:r>
            <a:r>
              <a:rPr dirty="0" sz="2000" spc="-47">
                <a:solidFill>
                  <a:srgbClr val="ffffff"/>
                </a:solidFill>
                <a:latin typeface="HBGSMI+Montserrat Black"/>
                <a:cs typeface="HBGSMI+Montserrat Black"/>
              </a:rPr>
              <a:t> </a:t>
            </a:r>
            <a:r>
              <a:rPr dirty="0" sz="2000">
                <a:solidFill>
                  <a:srgbClr val="ffffff"/>
                </a:solidFill>
                <a:latin typeface="HBGSMI+Montserrat Black"/>
                <a:cs typeface="HBGSMI+Montserrat Black"/>
              </a:rPr>
              <a:t>в</a:t>
            </a:r>
            <a:r>
              <a:rPr dirty="0" sz="2000">
                <a:solidFill>
                  <a:srgbClr val="ffffff"/>
                </a:solidFill>
                <a:latin typeface="HBGSMI+Montserrat Black"/>
                <a:cs typeface="HBGSMI+Montserrat Black"/>
              </a:rPr>
              <a:t> </a:t>
            </a:r>
            <a:r>
              <a:rPr dirty="0" sz="2000">
                <a:solidFill>
                  <a:srgbClr val="ffffff"/>
                </a:solidFill>
                <a:latin typeface="HBGSMI+Montserrat Black"/>
                <a:cs typeface="HBGSMI+Montserrat Black"/>
              </a:rPr>
              <a:t>Великой</a:t>
            </a:r>
            <a:r>
              <a:rPr dirty="0" sz="2000" spc="-41">
                <a:solidFill>
                  <a:srgbClr val="ffffff"/>
                </a:solidFill>
                <a:latin typeface="HBGSMI+Montserrat Black"/>
                <a:cs typeface="HBGSMI+Montserrat Black"/>
              </a:rPr>
              <a:t> </a:t>
            </a:r>
            <a:r>
              <a:rPr dirty="0" sz="2000">
                <a:solidFill>
                  <a:srgbClr val="ffffff"/>
                </a:solidFill>
                <a:latin typeface="HBGSMI+Montserrat Black"/>
                <a:cs typeface="HBGSMI+Montserrat Black"/>
              </a:rPr>
              <a:t>Отечественной</a:t>
            </a:r>
            <a:r>
              <a:rPr dirty="0" sz="2000" spc="-41">
                <a:solidFill>
                  <a:srgbClr val="ffffff"/>
                </a:solidFill>
                <a:latin typeface="HBGSMI+Montserrat Black"/>
                <a:cs typeface="HBGSMI+Montserrat Black"/>
              </a:rPr>
              <a:t> </a:t>
            </a:r>
            <a:r>
              <a:rPr dirty="0" sz="2000">
                <a:solidFill>
                  <a:srgbClr val="ffffff"/>
                </a:solidFill>
                <a:latin typeface="HBGSMI+Montserrat Black"/>
                <a:cs typeface="HBGSMI+Montserrat Black"/>
              </a:rPr>
              <a:t>войне</a:t>
            </a:r>
          </a:p>
          <a:p>
            <a:pPr marL="0" marR="0">
              <a:lnSpc>
                <a:spcPts val="2160"/>
              </a:lnSpc>
              <a:spcBef>
                <a:spcPts val="0"/>
              </a:spcBef>
              <a:spcAft>
                <a:spcPts val="0"/>
              </a:spcAft>
            </a:pPr>
            <a:r>
              <a:rPr dirty="0" sz="2000">
                <a:solidFill>
                  <a:srgbClr val="ffffff"/>
                </a:solidFill>
                <a:latin typeface="HBGSMI+Montserrat Black"/>
                <a:cs typeface="HBGSMI+Montserrat Black"/>
              </a:rPr>
              <a:t>и</a:t>
            </a:r>
            <a:r>
              <a:rPr dirty="0" sz="2000">
                <a:solidFill>
                  <a:srgbClr val="ffffff"/>
                </a:solidFill>
                <a:latin typeface="HBGSMI+Montserrat Black"/>
                <a:cs typeface="HBGSMI+Montserrat Black"/>
              </a:rPr>
              <a:t> </a:t>
            </a:r>
            <a:r>
              <a:rPr dirty="0" sz="2000">
                <a:solidFill>
                  <a:srgbClr val="ffffff"/>
                </a:solidFill>
                <a:latin typeface="HBGSMI+Montserrat Black"/>
                <a:cs typeface="HBGSMI+Montserrat Black"/>
              </a:rPr>
              <a:t>80</a:t>
            </a:r>
            <a:r>
              <a:rPr dirty="0" sz="2000">
                <a:solidFill>
                  <a:srgbClr val="ffffff"/>
                </a:solidFill>
                <a:latin typeface="NLWNFJ+Montserrat Black"/>
                <a:cs typeface="NLWNFJ+Montserrat Black"/>
              </a:rPr>
              <a:t>-</a:t>
            </a:r>
            <a:r>
              <a:rPr dirty="0" sz="2000">
                <a:solidFill>
                  <a:srgbClr val="ffffff"/>
                </a:solidFill>
                <a:latin typeface="HBGSMI+Montserrat Black"/>
                <a:cs typeface="HBGSMI+Montserrat Black"/>
              </a:rPr>
              <a:t>летию</a:t>
            </a:r>
            <a:r>
              <a:rPr dirty="0" sz="2000" spc="-46">
                <a:solidFill>
                  <a:srgbClr val="ffffff"/>
                </a:solidFill>
                <a:latin typeface="HBGSMI+Montserrat Black"/>
                <a:cs typeface="HBGSMI+Montserrat Black"/>
              </a:rPr>
              <a:t> </a:t>
            </a:r>
            <a:r>
              <a:rPr dirty="0" sz="2000">
                <a:solidFill>
                  <a:srgbClr val="ffffff"/>
                </a:solidFill>
                <a:latin typeface="HBGSMI+Montserrat Black"/>
                <a:cs typeface="HBGSMI+Montserrat Black"/>
              </a:rPr>
              <a:t>со</a:t>
            </a:r>
            <a:r>
              <a:rPr dirty="0" sz="2000">
                <a:solidFill>
                  <a:srgbClr val="ffffff"/>
                </a:solidFill>
                <a:latin typeface="HBGSMI+Montserrat Black"/>
                <a:cs typeface="HBGSMI+Montserrat Black"/>
              </a:rPr>
              <a:t> </a:t>
            </a:r>
            <a:r>
              <a:rPr dirty="0" sz="2000">
                <a:solidFill>
                  <a:srgbClr val="ffffff"/>
                </a:solidFill>
                <a:latin typeface="HBGSMI+Montserrat Black"/>
                <a:cs typeface="HBGSMI+Montserrat Black"/>
              </a:rPr>
              <a:t>дня</a:t>
            </a:r>
            <a:r>
              <a:rPr dirty="0" sz="2000" spc="-18">
                <a:solidFill>
                  <a:srgbClr val="ffffff"/>
                </a:solidFill>
                <a:latin typeface="HBGSMI+Montserrat Black"/>
                <a:cs typeface="HBGSMI+Montserrat Black"/>
              </a:rPr>
              <a:t> </a:t>
            </a:r>
            <a:r>
              <a:rPr dirty="0" sz="2000">
                <a:solidFill>
                  <a:srgbClr val="ffffff"/>
                </a:solidFill>
                <a:latin typeface="HBGSMI+Montserrat Black"/>
                <a:cs typeface="HBGSMI+Montserrat Black"/>
              </a:rPr>
              <a:t>основания</a:t>
            </a:r>
          </a:p>
          <a:p>
            <a:pPr marL="0" marR="0">
              <a:lnSpc>
                <a:spcPts val="2159"/>
              </a:lnSpc>
              <a:spcBef>
                <a:spcPts val="0"/>
              </a:spcBef>
              <a:spcAft>
                <a:spcPts val="0"/>
              </a:spcAft>
            </a:pPr>
            <a:r>
              <a:rPr dirty="0" sz="2000">
                <a:solidFill>
                  <a:srgbClr val="ffffff"/>
                </a:solidFill>
                <a:latin typeface="HBGSMI+Montserrat Black"/>
                <a:cs typeface="HBGSMI+Montserrat Black"/>
              </a:rPr>
              <a:t>Калининградской</a:t>
            </a:r>
            <a:r>
              <a:rPr dirty="0" sz="2000" spc="-40">
                <a:solidFill>
                  <a:srgbClr val="ffffff"/>
                </a:solidFill>
                <a:latin typeface="HBGSMI+Montserrat Black"/>
                <a:cs typeface="HBGSMI+Montserrat Black"/>
              </a:rPr>
              <a:t> </a:t>
            </a:r>
            <a:r>
              <a:rPr dirty="0" sz="2000">
                <a:solidFill>
                  <a:srgbClr val="ffffff"/>
                </a:solidFill>
                <a:latin typeface="HBGSMI+Montserrat Black"/>
                <a:cs typeface="HBGSMI+Montserrat Black"/>
              </a:rPr>
              <a:t>области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object 1"/>
          <p:cNvSpPr/>
          <p:nvPr/>
        </p:nvSpPr>
        <p:spPr>
          <a:xfrm>
            <a:off x="0" y="0"/>
            <a:ext cx="9144000" cy="5143499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644956" y="159169"/>
            <a:ext cx="4740070" cy="284407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939"/>
              </a:lnSpc>
              <a:spcBef>
                <a:spcPts val="0"/>
              </a:spcBef>
              <a:spcAft>
                <a:spcPts val="0"/>
              </a:spcAft>
            </a:pPr>
            <a:r>
              <a:rPr dirty="0" sz="1400">
                <a:solidFill>
                  <a:srgbClr val="000000"/>
                </a:solidFill>
                <a:latin typeface="HBGSMI+Montserrat Black"/>
                <a:cs typeface="HBGSMI+Montserrat Black"/>
              </a:rPr>
              <a:t>ПЛАНЫ</a:t>
            </a:r>
            <a:r>
              <a:rPr dirty="0" sz="1400">
                <a:solidFill>
                  <a:srgbClr val="000000"/>
                </a:solidFill>
                <a:latin typeface="HBGSMI+Montserrat Black"/>
                <a:cs typeface="HBGSMI+Montserrat Black"/>
              </a:rPr>
              <a:t> </a:t>
            </a:r>
            <a:r>
              <a:rPr dirty="0" sz="1400">
                <a:solidFill>
                  <a:srgbClr val="000000"/>
                </a:solidFill>
                <a:latin typeface="HBGSMI+Montserrat Black"/>
                <a:cs typeface="HBGSMI+Montserrat Black"/>
              </a:rPr>
              <a:t>ПО</a:t>
            </a:r>
            <a:r>
              <a:rPr dirty="0" sz="1400">
                <a:solidFill>
                  <a:srgbClr val="000000"/>
                </a:solidFill>
                <a:latin typeface="HBGSMI+Montserrat Black"/>
                <a:cs typeface="HBGSMI+Montserrat Black"/>
              </a:rPr>
              <a:t> </a:t>
            </a:r>
            <a:r>
              <a:rPr dirty="0" sz="1400">
                <a:solidFill>
                  <a:srgbClr val="000000"/>
                </a:solidFill>
                <a:latin typeface="HBGSMI+Montserrat Black"/>
                <a:cs typeface="HBGSMI+Montserrat Black"/>
              </a:rPr>
              <a:t>ГОСУДАРСТВЕННОЙ</a:t>
            </a:r>
            <a:r>
              <a:rPr dirty="0" sz="1400">
                <a:solidFill>
                  <a:srgbClr val="000000"/>
                </a:solidFill>
                <a:latin typeface="HBGSMI+Montserrat Black"/>
                <a:cs typeface="HBGSMI+Montserrat Black"/>
              </a:rPr>
              <a:t> </a:t>
            </a:r>
            <a:r>
              <a:rPr dirty="0" sz="1400">
                <a:solidFill>
                  <a:srgbClr val="000000"/>
                </a:solidFill>
                <a:latin typeface="HBGSMI+Montserrat Black"/>
                <a:cs typeface="HBGSMI+Montserrat Black"/>
              </a:rPr>
              <a:t>ПОДДЕРЖКЕ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644956" y="351785"/>
            <a:ext cx="2945773" cy="283986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936"/>
              </a:lnSpc>
              <a:spcBef>
                <a:spcPts val="0"/>
              </a:spcBef>
              <a:spcAft>
                <a:spcPts val="0"/>
              </a:spcAft>
            </a:pPr>
            <a:r>
              <a:rPr dirty="0" sz="1400">
                <a:solidFill>
                  <a:srgbClr val="000000"/>
                </a:solidFill>
                <a:latin typeface="HBGSMI+Montserrat Black"/>
                <a:cs typeface="HBGSMI+Montserrat Black"/>
              </a:rPr>
              <a:t>МУНИЦИПАЛЬНЫХ</a:t>
            </a:r>
            <a:r>
              <a:rPr dirty="0" sz="1400" spc="-27">
                <a:solidFill>
                  <a:srgbClr val="000000"/>
                </a:solidFill>
                <a:latin typeface="HBGSMI+Montserrat Black"/>
                <a:cs typeface="HBGSMI+Montserrat Black"/>
              </a:rPr>
              <a:t> </a:t>
            </a:r>
            <a:r>
              <a:rPr dirty="0" sz="1400">
                <a:solidFill>
                  <a:srgbClr val="000000"/>
                </a:solidFill>
                <a:latin typeface="HBGSMI+Montserrat Black"/>
                <a:cs typeface="HBGSMI+Montserrat Black"/>
              </a:rPr>
              <a:t>МУЗЕЕВ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960729" y="1138148"/>
            <a:ext cx="3234156" cy="62804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482"/>
              </a:lnSpc>
              <a:spcBef>
                <a:spcPts val="0"/>
              </a:spcBef>
              <a:spcAft>
                <a:spcPts val="0"/>
              </a:spcAft>
            </a:pPr>
            <a:r>
              <a:rPr dirty="0" sz="1800" b="1">
                <a:solidFill>
                  <a:srgbClr val="000000"/>
                </a:solidFill>
                <a:latin typeface="EVBTBU+Montserrat Bold"/>
                <a:cs typeface="EVBTBU+Montserrat Bold"/>
              </a:rPr>
              <a:t>Разработаем</a:t>
            </a:r>
            <a:r>
              <a:rPr dirty="0" sz="1800" b="1">
                <a:solidFill>
                  <a:srgbClr val="000000"/>
                </a:solidFill>
                <a:latin typeface="EVBTBU+Montserrat Bold"/>
                <a:cs typeface="EVBTBU+Montserrat Bold"/>
              </a:rPr>
              <a:t> </a:t>
            </a:r>
            <a:r>
              <a:rPr dirty="0" sz="1800" b="1">
                <a:solidFill>
                  <a:srgbClr val="000000"/>
                </a:solidFill>
                <a:latin typeface="EVBTBU+Montserrat Bold"/>
                <a:cs typeface="EVBTBU+Montserrat Bold"/>
              </a:rPr>
              <a:t>программу</a:t>
            </a:r>
          </a:p>
          <a:p>
            <a:pPr marL="0" marR="0">
              <a:lnSpc>
                <a:spcPts val="2163"/>
              </a:lnSpc>
              <a:spcBef>
                <a:spcPts val="0"/>
              </a:spcBef>
              <a:spcAft>
                <a:spcPts val="0"/>
              </a:spcAft>
            </a:pPr>
            <a:r>
              <a:rPr dirty="0" sz="1800" b="1">
                <a:solidFill>
                  <a:srgbClr val="000000"/>
                </a:solidFill>
                <a:latin typeface="EVBTBU+Montserrat Bold"/>
                <a:cs typeface="EVBTBU+Montserrat Bold"/>
              </a:rPr>
              <a:t>на</a:t>
            </a:r>
            <a:r>
              <a:rPr dirty="0" sz="1800" b="1">
                <a:solidFill>
                  <a:srgbClr val="000000"/>
                </a:solidFill>
                <a:latin typeface="EVBTBU+Montserrat Bold"/>
                <a:cs typeface="EVBTBU+Montserrat Bold"/>
              </a:rPr>
              <a:t> </a:t>
            </a:r>
            <a:r>
              <a:rPr dirty="0" sz="1800" b="1">
                <a:solidFill>
                  <a:srgbClr val="000000"/>
                </a:solidFill>
                <a:latin typeface="EVBTBU+Montserrat Bold"/>
                <a:cs typeface="EVBTBU+Montserrat Bold"/>
              </a:rPr>
              <a:t>2025</a:t>
            </a:r>
            <a:r>
              <a:rPr dirty="0" sz="1800" b="1">
                <a:solidFill>
                  <a:srgbClr val="000000"/>
                </a:solidFill>
                <a:latin typeface="EVBTBU+Montserrat Bold"/>
                <a:cs typeface="EVBTBU+Montserrat Bold"/>
              </a:rPr>
              <a:t> </a:t>
            </a:r>
            <a:r>
              <a:rPr dirty="0" sz="1800" b="1">
                <a:solidFill>
                  <a:srgbClr val="000000"/>
                </a:solidFill>
                <a:latin typeface="EVBTBU+Montserrat Bold"/>
                <a:cs typeface="EVBTBU+Montserrat Bold"/>
              </a:rPr>
              <a:t>–</a:t>
            </a:r>
            <a:r>
              <a:rPr dirty="0" sz="1800" b="1">
                <a:solidFill>
                  <a:srgbClr val="000000"/>
                </a:solidFill>
                <a:latin typeface="EVBTBU+Montserrat Bold"/>
                <a:cs typeface="EVBTBU+Montserrat Bold"/>
              </a:rPr>
              <a:t> </a:t>
            </a:r>
            <a:r>
              <a:rPr dirty="0" sz="1800" b="1">
                <a:solidFill>
                  <a:srgbClr val="000000"/>
                </a:solidFill>
                <a:latin typeface="EVBTBU+Montserrat Bold"/>
                <a:cs typeface="EVBTBU+Montserrat Bold"/>
              </a:rPr>
              <a:t>2026</a:t>
            </a:r>
            <a:r>
              <a:rPr dirty="0" sz="1800" spc="-16" b="1">
                <a:solidFill>
                  <a:srgbClr val="000000"/>
                </a:solidFill>
                <a:latin typeface="EVBTBU+Montserrat Bold"/>
                <a:cs typeface="EVBTBU+Montserrat Bold"/>
              </a:rPr>
              <a:t> </a:t>
            </a:r>
            <a:r>
              <a:rPr dirty="0" sz="1800" b="1">
                <a:solidFill>
                  <a:srgbClr val="000000"/>
                </a:solidFill>
                <a:latin typeface="EVBTBU+Montserrat Bold"/>
                <a:cs typeface="EVBTBU+Montserrat Bold"/>
              </a:rPr>
              <a:t>годы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780592" y="2448827"/>
            <a:ext cx="3852291" cy="1144637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4421"/>
              </a:lnSpc>
              <a:spcBef>
                <a:spcPts val="0"/>
              </a:spcBef>
              <a:spcAft>
                <a:spcPts val="0"/>
              </a:spcAft>
            </a:pPr>
            <a:r>
              <a:rPr dirty="0" sz="1800">
                <a:solidFill>
                  <a:srgbClr val="000000"/>
                </a:solidFill>
                <a:latin typeface="PEEJKN+Montserrat Regular"/>
                <a:cs typeface="PEEJKN+Montserrat Regular"/>
              </a:rPr>
              <a:t>по</a:t>
            </a:r>
            <a:r>
              <a:rPr dirty="0" sz="1800">
                <a:solidFill>
                  <a:srgbClr val="000000"/>
                </a:solidFill>
                <a:latin typeface="PEEJKN+Montserrat Regular"/>
                <a:cs typeface="PEEJKN+Montserrat Regular"/>
              </a:rPr>
              <a:t> </a:t>
            </a:r>
            <a:r>
              <a:rPr dirty="0" sz="3200">
                <a:solidFill>
                  <a:srgbClr val="ff0000"/>
                </a:solidFill>
                <a:latin typeface="VUVGMV+Montserrat Regular"/>
                <a:cs typeface="VUVGMV+Montserrat Regular"/>
              </a:rPr>
              <a:t>10,0</a:t>
            </a:r>
            <a:r>
              <a:rPr dirty="0" sz="1800">
                <a:solidFill>
                  <a:srgbClr val="000000"/>
                </a:solidFill>
                <a:latin typeface="PEEJKN+Montserrat Regular"/>
                <a:cs typeface="PEEJKN+Montserrat Regular"/>
              </a:rPr>
              <a:t>млн</a:t>
            </a:r>
            <a:r>
              <a:rPr dirty="0" sz="1800">
                <a:solidFill>
                  <a:srgbClr val="000000"/>
                </a:solidFill>
                <a:latin typeface="PEEJKN+Montserrat Regular"/>
                <a:cs typeface="PEEJKN+Montserrat Regular"/>
              </a:rPr>
              <a:t> </a:t>
            </a:r>
            <a:r>
              <a:rPr dirty="0" sz="1800">
                <a:solidFill>
                  <a:srgbClr val="000000"/>
                </a:solidFill>
                <a:latin typeface="PEEJKN+Montserrat Regular"/>
                <a:cs typeface="PEEJKN+Montserrat Regular"/>
              </a:rPr>
              <a:t>рублей</a:t>
            </a:r>
          </a:p>
          <a:p>
            <a:pPr marL="0" marR="0">
              <a:lnSpc>
                <a:spcPts val="2482"/>
              </a:lnSpc>
              <a:spcBef>
                <a:spcPts val="0"/>
              </a:spcBef>
              <a:spcAft>
                <a:spcPts val="0"/>
              </a:spcAft>
            </a:pPr>
            <a:r>
              <a:rPr dirty="0" sz="1800">
                <a:solidFill>
                  <a:srgbClr val="ff0000"/>
                </a:solidFill>
                <a:latin typeface="PEEJKN+Montserrat Regular"/>
                <a:cs typeface="PEEJKN+Montserrat Regular"/>
              </a:rPr>
              <a:t>на</a:t>
            </a:r>
            <a:r>
              <a:rPr dirty="0" sz="1800">
                <a:solidFill>
                  <a:srgbClr val="ff0000"/>
                </a:solidFill>
                <a:latin typeface="PEEJKN+Montserrat Regular"/>
                <a:cs typeface="PEEJKN+Montserrat Regular"/>
              </a:rPr>
              <a:t> </a:t>
            </a:r>
            <a:r>
              <a:rPr dirty="0" sz="1800">
                <a:solidFill>
                  <a:srgbClr val="ff0000"/>
                </a:solidFill>
                <a:latin typeface="PEEJKN+Montserrat Regular"/>
                <a:cs typeface="PEEJKN+Montserrat Regular"/>
              </a:rPr>
              <a:t>модернизацию</a:t>
            </a:r>
            <a:r>
              <a:rPr dirty="0" sz="1800" spc="11">
                <a:solidFill>
                  <a:srgbClr val="ff0000"/>
                </a:solidFill>
                <a:latin typeface="PEEJKN+Montserrat Regular"/>
                <a:cs typeface="PEEJKN+Montserrat Regular"/>
              </a:rPr>
              <a:t> </a:t>
            </a:r>
            <a:r>
              <a:rPr dirty="0" sz="1800">
                <a:solidFill>
                  <a:srgbClr val="ff0000"/>
                </a:solidFill>
                <a:latin typeface="PEEJKN+Montserrat Regular"/>
                <a:cs typeface="PEEJKN+Montserrat Regular"/>
              </a:rPr>
              <a:t>экспозиций</a:t>
            </a:r>
          </a:p>
          <a:p>
            <a:pPr marL="0" marR="0">
              <a:lnSpc>
                <a:spcPts val="2159"/>
              </a:lnSpc>
              <a:spcBef>
                <a:spcPts val="0"/>
              </a:spcBef>
              <a:spcAft>
                <a:spcPts val="0"/>
              </a:spcAft>
            </a:pPr>
            <a:r>
              <a:rPr dirty="0" sz="1800">
                <a:solidFill>
                  <a:srgbClr val="000000"/>
                </a:solidFill>
                <a:latin typeface="PEEJKN+Montserrat Regular"/>
                <a:cs typeface="PEEJKN+Montserrat Regular"/>
              </a:rPr>
              <a:t>муниципальных</a:t>
            </a:r>
            <a:r>
              <a:rPr dirty="0" sz="1800">
                <a:solidFill>
                  <a:srgbClr val="000000"/>
                </a:solidFill>
                <a:latin typeface="PEEJKN+Montserrat Regular"/>
                <a:cs typeface="PEEJKN+Montserrat Regular"/>
              </a:rPr>
              <a:t> </a:t>
            </a:r>
            <a:r>
              <a:rPr dirty="0" sz="1800">
                <a:solidFill>
                  <a:srgbClr val="000000"/>
                </a:solidFill>
                <a:latin typeface="PEEJKN+Montserrat Regular"/>
                <a:cs typeface="PEEJKN+Montserrat Regular"/>
              </a:rPr>
              <a:t>музеев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780592" y="3760465"/>
            <a:ext cx="5609895" cy="599226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4418"/>
              </a:lnSpc>
              <a:spcBef>
                <a:spcPts val="0"/>
              </a:spcBef>
              <a:spcAft>
                <a:spcPts val="0"/>
              </a:spcAft>
            </a:pPr>
            <a:r>
              <a:rPr dirty="0" sz="1800">
                <a:solidFill>
                  <a:srgbClr val="000000"/>
                </a:solidFill>
                <a:latin typeface="PEEJKN+Montserrat Regular"/>
                <a:cs typeface="PEEJKN+Montserrat Regular"/>
              </a:rPr>
              <a:t>Общий</a:t>
            </a:r>
            <a:r>
              <a:rPr dirty="0" sz="1800">
                <a:solidFill>
                  <a:srgbClr val="000000"/>
                </a:solidFill>
                <a:latin typeface="PEEJKN+Montserrat Regular"/>
                <a:cs typeface="PEEJKN+Montserrat Regular"/>
              </a:rPr>
              <a:t> </a:t>
            </a:r>
            <a:r>
              <a:rPr dirty="0" sz="1800">
                <a:solidFill>
                  <a:srgbClr val="000000"/>
                </a:solidFill>
                <a:latin typeface="PEEJKN+Montserrat Regular"/>
                <a:cs typeface="PEEJKN+Montserrat Regular"/>
              </a:rPr>
              <a:t>объем</a:t>
            </a:r>
            <a:r>
              <a:rPr dirty="0" sz="1800" spc="11">
                <a:solidFill>
                  <a:srgbClr val="000000"/>
                </a:solidFill>
                <a:latin typeface="PEEJKN+Montserrat Regular"/>
                <a:cs typeface="PEEJKN+Montserrat Regular"/>
              </a:rPr>
              <a:t> </a:t>
            </a:r>
            <a:r>
              <a:rPr dirty="0" sz="1800">
                <a:solidFill>
                  <a:srgbClr val="000000"/>
                </a:solidFill>
                <a:latin typeface="PEEJKN+Montserrat Regular"/>
                <a:cs typeface="PEEJKN+Montserrat Regular"/>
              </a:rPr>
              <a:t>средств</a:t>
            </a:r>
            <a:r>
              <a:rPr dirty="0" sz="1800" spc="31">
                <a:solidFill>
                  <a:srgbClr val="000000"/>
                </a:solidFill>
                <a:latin typeface="PEEJKN+Montserrat Regular"/>
                <a:cs typeface="PEEJKN+Montserrat Regular"/>
              </a:rPr>
              <a:t> </a:t>
            </a:r>
            <a:r>
              <a:rPr dirty="0" sz="1800">
                <a:solidFill>
                  <a:srgbClr val="000000"/>
                </a:solidFill>
                <a:latin typeface="PEEJKN+Montserrat Regular"/>
                <a:cs typeface="PEEJKN+Montserrat Regular"/>
              </a:rPr>
              <a:t>–</a:t>
            </a:r>
            <a:r>
              <a:rPr dirty="0" sz="1800">
                <a:solidFill>
                  <a:srgbClr val="000000"/>
                </a:solidFill>
                <a:latin typeface="PEEJKN+Montserrat Regular"/>
                <a:cs typeface="PEEJKN+Montserrat Regular"/>
              </a:rPr>
              <a:t> </a:t>
            </a:r>
            <a:r>
              <a:rPr dirty="0" sz="3200">
                <a:solidFill>
                  <a:srgbClr val="ff0000"/>
                </a:solidFill>
                <a:latin typeface="VUVGMV+Montserrat Regular"/>
                <a:cs typeface="VUVGMV+Montserrat Regular"/>
              </a:rPr>
              <a:t>100,0</a:t>
            </a:r>
            <a:r>
              <a:rPr dirty="0" sz="1800">
                <a:solidFill>
                  <a:srgbClr val="000000"/>
                </a:solidFill>
                <a:latin typeface="PEEJKN+Montserrat Regular"/>
                <a:cs typeface="PEEJKN+Montserrat Regular"/>
              </a:rPr>
              <a:t>млн</a:t>
            </a:r>
            <a:r>
              <a:rPr dirty="0" sz="1800" spc="-31">
                <a:solidFill>
                  <a:srgbClr val="000000"/>
                </a:solidFill>
                <a:latin typeface="PEEJKN+Montserrat Regular"/>
                <a:cs typeface="PEEJKN+Montserrat Regular"/>
              </a:rPr>
              <a:t> </a:t>
            </a:r>
            <a:r>
              <a:rPr dirty="0" sz="1800">
                <a:solidFill>
                  <a:srgbClr val="000000"/>
                </a:solidFill>
                <a:latin typeface="PEEJKN+Montserrat Regular"/>
                <a:cs typeface="PEEJKN+Montserrat Regular"/>
              </a:rPr>
              <a:t>рублей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8936736" y="4857276"/>
            <a:ext cx="268262" cy="177626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098"/>
              </a:lnSpc>
              <a:spcBef>
                <a:spcPts val="0"/>
              </a:spcBef>
              <a:spcAft>
                <a:spcPts val="0"/>
              </a:spcAft>
            </a:pPr>
            <a:r>
              <a:rPr dirty="0" sz="900">
                <a:solidFill>
                  <a:srgbClr val="898989"/>
                </a:solidFill>
                <a:latin typeface="UUNSEI+Calibri"/>
                <a:cs typeface="UUNSEI+Calibri"/>
              </a:rPr>
              <a:t>10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5075555" y="4938708"/>
            <a:ext cx="3913458" cy="12693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695"/>
              </a:lnSpc>
              <a:spcBef>
                <a:spcPts val="0"/>
              </a:spcBef>
              <a:spcAft>
                <a:spcPts val="0"/>
              </a:spcAft>
            </a:pPr>
            <a:r>
              <a:rPr dirty="0" sz="500">
                <a:solidFill>
                  <a:srgbClr val="000000"/>
                </a:solidFill>
                <a:latin typeface="PEEJKN+Montserrat Regular"/>
                <a:cs typeface="PEEJKN+Montserrat Regular"/>
              </a:rPr>
              <a:t>Фото</a:t>
            </a:r>
            <a:r>
              <a:rPr dirty="0" sz="500" spc="-36">
                <a:solidFill>
                  <a:srgbClr val="000000"/>
                </a:solidFill>
                <a:latin typeface="PEEJKN+Montserrat Regular"/>
                <a:cs typeface="PEEJKN+Montserrat Regular"/>
              </a:rPr>
              <a:t> </a:t>
            </a:r>
            <a:r>
              <a:rPr dirty="0" sz="500">
                <a:solidFill>
                  <a:srgbClr val="000000"/>
                </a:solidFill>
                <a:latin typeface="PEEJKN+Montserrat Regular"/>
                <a:cs typeface="PEEJKN+Montserrat Regular"/>
              </a:rPr>
              <a:t>с</a:t>
            </a:r>
            <a:r>
              <a:rPr dirty="0" sz="500">
                <a:solidFill>
                  <a:srgbClr val="000000"/>
                </a:solidFill>
                <a:latin typeface="PEEJKN+Montserrat Regular"/>
                <a:cs typeface="PEEJKN+Montserrat Regular"/>
              </a:rPr>
              <a:t> </a:t>
            </a:r>
            <a:r>
              <a:rPr dirty="0" sz="500">
                <a:solidFill>
                  <a:srgbClr val="000000"/>
                </a:solidFill>
                <a:latin typeface="PEEJKN+Montserrat Regular"/>
                <a:cs typeface="PEEJKN+Montserrat Regular"/>
              </a:rPr>
              <a:t>сайта:</a:t>
            </a:r>
            <a:r>
              <a:rPr dirty="0" sz="500">
                <a:solidFill>
                  <a:srgbClr val="000000"/>
                </a:solidFill>
                <a:latin typeface="PEEJKN+Montserrat Regular"/>
                <a:cs typeface="PEEJKN+Montserrat Regular"/>
              </a:rPr>
              <a:t> </a:t>
            </a:r>
            <a:r>
              <a:rPr dirty="0" sz="500" u="sng">
                <a:solidFill>
                  <a:srgbClr val="0563c1"/>
                </a:solidFill>
                <a:latin typeface="VUVGMV+Montserrat Regular"/>
                <a:cs typeface="VUVGMV+Montserrat Regular"/>
                <a:hlinkClick r:id="rId3"/>
              </a:rPr>
              <a:t>https://avatars.mds.yandex.net/get-altay/1784518/2a0000016ae3249a90a7a5e5889a5b825fe0/XXL_height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object 1"/>
          <p:cNvSpPr/>
          <p:nvPr/>
        </p:nvSpPr>
        <p:spPr>
          <a:xfrm>
            <a:off x="0" y="0"/>
            <a:ext cx="9144000" cy="5143499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683361" y="140246"/>
            <a:ext cx="4420705" cy="497938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939"/>
              </a:lnSpc>
              <a:spcBef>
                <a:spcPts val="0"/>
              </a:spcBef>
              <a:spcAft>
                <a:spcPts val="0"/>
              </a:spcAft>
            </a:pPr>
            <a:r>
              <a:rPr dirty="0" sz="1400">
                <a:solidFill>
                  <a:srgbClr val="000000"/>
                </a:solidFill>
                <a:latin typeface="HBGSMI+Montserrat Black"/>
                <a:cs typeface="HBGSMI+Montserrat Black"/>
              </a:rPr>
              <a:t>ЗАДАЧИ</a:t>
            </a:r>
            <a:r>
              <a:rPr dirty="0" sz="1400">
                <a:solidFill>
                  <a:srgbClr val="000000"/>
                </a:solidFill>
                <a:latin typeface="HBGSMI+Montserrat Black"/>
                <a:cs typeface="HBGSMI+Montserrat Black"/>
              </a:rPr>
              <a:t> </a:t>
            </a:r>
            <a:r>
              <a:rPr dirty="0" sz="1400">
                <a:solidFill>
                  <a:srgbClr val="000000"/>
                </a:solidFill>
                <a:latin typeface="HBGSMI+Montserrat Black"/>
                <a:cs typeface="HBGSMI+Montserrat Black"/>
              </a:rPr>
              <a:t>МУЗЕЕВ</a:t>
            </a:r>
            <a:r>
              <a:rPr dirty="0" sz="1400" spc="-11">
                <a:solidFill>
                  <a:srgbClr val="000000"/>
                </a:solidFill>
                <a:latin typeface="HBGSMI+Montserrat Black"/>
                <a:cs typeface="HBGSMI+Montserrat Black"/>
              </a:rPr>
              <a:t> </a:t>
            </a:r>
            <a:r>
              <a:rPr dirty="0" sz="1400">
                <a:solidFill>
                  <a:srgbClr val="000000"/>
                </a:solidFill>
                <a:latin typeface="HBGSMI+Montserrat Black"/>
                <a:cs typeface="HBGSMI+Montserrat Black"/>
              </a:rPr>
              <a:t>ПО</a:t>
            </a:r>
            <a:r>
              <a:rPr dirty="0" sz="1400">
                <a:solidFill>
                  <a:srgbClr val="000000"/>
                </a:solidFill>
                <a:latin typeface="HBGSMI+Montserrat Black"/>
                <a:cs typeface="HBGSMI+Montserrat Black"/>
              </a:rPr>
              <a:t> </a:t>
            </a:r>
            <a:r>
              <a:rPr dirty="0" sz="1400">
                <a:solidFill>
                  <a:srgbClr val="000000"/>
                </a:solidFill>
                <a:latin typeface="HBGSMI+Montserrat Black"/>
                <a:cs typeface="HBGSMI+Montserrat Black"/>
              </a:rPr>
              <a:t>СОДЕРЖАТЕЛЬНОМУ</a:t>
            </a:r>
          </a:p>
          <a:p>
            <a:pPr marL="0" marR="0">
              <a:lnSpc>
                <a:spcPts val="1681"/>
              </a:lnSpc>
              <a:spcBef>
                <a:spcPts val="0"/>
              </a:spcBef>
              <a:spcAft>
                <a:spcPts val="0"/>
              </a:spcAft>
            </a:pPr>
            <a:r>
              <a:rPr dirty="0" sz="1400">
                <a:solidFill>
                  <a:srgbClr val="000000"/>
                </a:solidFill>
                <a:latin typeface="HBGSMI+Montserrat Black"/>
                <a:cs typeface="HBGSMI+Montserrat Black"/>
              </a:rPr>
              <a:t>НАПОЛНЕНИЮ</a:t>
            </a:r>
            <a:r>
              <a:rPr dirty="0" sz="1400" spc="-18">
                <a:solidFill>
                  <a:srgbClr val="000000"/>
                </a:solidFill>
                <a:latin typeface="HBGSMI+Montserrat Black"/>
                <a:cs typeface="HBGSMI+Montserrat Black"/>
              </a:rPr>
              <a:t> </a:t>
            </a:r>
            <a:r>
              <a:rPr dirty="0" sz="1400">
                <a:solidFill>
                  <a:srgbClr val="000000"/>
                </a:solidFill>
                <a:latin typeface="HBGSMI+Montserrat Black"/>
                <a:cs typeface="HBGSMI+Montserrat Black"/>
              </a:rPr>
              <a:t>ДЕЯТЕЛЬНОСТИ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6035675" y="827743"/>
            <a:ext cx="2835673" cy="383572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522"/>
              </a:lnSpc>
              <a:spcBef>
                <a:spcPts val="0"/>
              </a:spcBef>
              <a:spcAft>
                <a:spcPts val="0"/>
              </a:spcAft>
            </a:pPr>
            <a:r>
              <a:rPr dirty="0" sz="1100">
                <a:solidFill>
                  <a:srgbClr val="000000"/>
                </a:solidFill>
                <a:latin typeface="QCUOIQ+Montserrat SemiBold"/>
                <a:cs typeface="QCUOIQ+Montserrat SemiBold"/>
              </a:rPr>
              <a:t>«Бои</a:t>
            </a:r>
            <a:r>
              <a:rPr dirty="0" sz="1100" spc="29">
                <a:solidFill>
                  <a:srgbClr val="000000"/>
                </a:solidFill>
                <a:latin typeface="QCUOIQ+Montserrat SemiBold"/>
                <a:cs typeface="QCUOIQ+Montserrat SemiBold"/>
              </a:rPr>
              <a:t> </a:t>
            </a:r>
            <a:r>
              <a:rPr dirty="0" sz="1100">
                <a:solidFill>
                  <a:srgbClr val="000000"/>
                </a:solidFill>
                <a:latin typeface="QCUOIQ+Montserrat SemiBold"/>
                <a:cs typeface="QCUOIQ+Montserrat SemiBold"/>
              </a:rPr>
              <a:t>на</a:t>
            </a:r>
            <a:r>
              <a:rPr dirty="0" sz="1100" spc="19">
                <a:solidFill>
                  <a:srgbClr val="000000"/>
                </a:solidFill>
                <a:latin typeface="QCUOIQ+Montserrat SemiBold"/>
                <a:cs typeface="QCUOIQ+Montserrat SemiBold"/>
              </a:rPr>
              <a:t> </a:t>
            </a:r>
            <a:r>
              <a:rPr dirty="0" sz="1100">
                <a:solidFill>
                  <a:srgbClr val="000000"/>
                </a:solidFill>
                <a:latin typeface="QCUOIQ+Montserrat SemiBold"/>
                <a:cs typeface="QCUOIQ+Montserrat SemiBold"/>
              </a:rPr>
              <a:t>Земландском</a:t>
            </a:r>
          </a:p>
          <a:p>
            <a:pPr marL="0" marR="0">
              <a:lnSpc>
                <a:spcPts val="1226"/>
              </a:lnSpc>
              <a:spcBef>
                <a:spcPts val="0"/>
              </a:spcBef>
              <a:spcAft>
                <a:spcPts val="0"/>
              </a:spcAft>
            </a:pPr>
            <a:r>
              <a:rPr dirty="0" sz="1000">
                <a:solidFill>
                  <a:srgbClr val="000000"/>
                </a:solidFill>
                <a:latin typeface="PEEJKN+Montserrat Regular"/>
                <a:cs typeface="PEEJKN+Montserrat Regular"/>
              </a:rPr>
              <a:t>(Зеленоградский</a:t>
            </a:r>
            <a:r>
              <a:rPr dirty="0" sz="1000" spc="48">
                <a:solidFill>
                  <a:srgbClr val="000000"/>
                </a:solidFill>
                <a:latin typeface="PEEJKN+Montserrat Regular"/>
                <a:cs typeface="PEEJKN+Montserrat 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PEEJKN+Montserrat Regular"/>
                <a:cs typeface="PEEJKN+Montserrat Regular"/>
              </a:rPr>
              <a:t>краеведческий</a:t>
            </a:r>
            <a:r>
              <a:rPr dirty="0" sz="1000" spc="38">
                <a:solidFill>
                  <a:srgbClr val="000000"/>
                </a:solidFill>
                <a:latin typeface="PEEJKN+Montserrat Regular"/>
                <a:cs typeface="PEEJKN+Montserrat 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PEEJKN+Montserrat Regular"/>
                <a:cs typeface="PEEJKN+Montserrat Regular"/>
              </a:rPr>
              <a:t>музей)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778154" y="880114"/>
            <a:ext cx="1093499" cy="317612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200"/>
              </a:lnSpc>
              <a:spcBef>
                <a:spcPts val="0"/>
              </a:spcBef>
              <a:spcAft>
                <a:spcPts val="0"/>
              </a:spcAft>
            </a:pPr>
            <a:r>
              <a:rPr dirty="0" sz="1600">
                <a:solidFill>
                  <a:srgbClr val="ffffff"/>
                </a:solidFill>
                <a:latin typeface="RTFFFE+Montserrat ExtraBold"/>
                <a:cs typeface="RTFFFE+Montserrat ExtraBold"/>
              </a:rPr>
              <a:t>ВАЖНО!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778154" y="1370706"/>
            <a:ext cx="3985625" cy="283986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936"/>
              </a:lnSpc>
              <a:spcBef>
                <a:spcPts val="0"/>
              </a:spcBef>
              <a:spcAft>
                <a:spcPts val="0"/>
              </a:spcAft>
            </a:pPr>
            <a:r>
              <a:rPr dirty="0" sz="1400">
                <a:solidFill>
                  <a:srgbClr val="5a21c1"/>
                </a:solidFill>
                <a:latin typeface="FAHMUO+Arial"/>
                <a:cs typeface="FAHMUO+Arial"/>
              </a:rPr>
              <a:t>•</a:t>
            </a:r>
            <a:r>
              <a:rPr dirty="0" sz="1400" spc="1416">
                <a:solidFill>
                  <a:srgbClr val="5a21c1"/>
                </a:solidFill>
                <a:latin typeface="Times New Roman"/>
                <a:cs typeface="Times New Roman"/>
              </a:rPr>
              <a:t> </a:t>
            </a:r>
            <a:r>
              <a:rPr dirty="0" sz="1400">
                <a:solidFill>
                  <a:srgbClr val="5a21c1"/>
                </a:solidFill>
                <a:latin typeface="QCUOIQ+Montserrat SemiBold"/>
                <a:cs typeface="QCUOIQ+Montserrat SemiBold"/>
              </a:rPr>
              <a:t>Соблюдение</a:t>
            </a:r>
            <a:r>
              <a:rPr dirty="0" sz="1400" spc="13">
                <a:solidFill>
                  <a:srgbClr val="5a21c1"/>
                </a:solidFill>
                <a:latin typeface="QCUOIQ+Montserrat SemiBold"/>
                <a:cs typeface="QCUOIQ+Montserrat SemiBold"/>
              </a:rPr>
              <a:t> </a:t>
            </a:r>
            <a:r>
              <a:rPr dirty="0" sz="1400">
                <a:solidFill>
                  <a:srgbClr val="5a21c1"/>
                </a:solidFill>
                <a:latin typeface="QCUOIQ+Montserrat SemiBold"/>
                <a:cs typeface="QCUOIQ+Montserrat SemiBold"/>
              </a:rPr>
              <a:t>баланса</a:t>
            </a:r>
            <a:r>
              <a:rPr dirty="0" sz="1400" spc="29">
                <a:solidFill>
                  <a:srgbClr val="5a21c1"/>
                </a:solidFill>
                <a:latin typeface="QCUOIQ+Montserrat SemiBold"/>
                <a:cs typeface="QCUOIQ+Montserrat SemiBold"/>
              </a:rPr>
              <a:t> </a:t>
            </a:r>
            <a:r>
              <a:rPr dirty="0" sz="1400">
                <a:solidFill>
                  <a:srgbClr val="000000"/>
                </a:solidFill>
                <a:latin typeface="PEEJKN+Montserrat Regular"/>
                <a:cs typeface="PEEJKN+Montserrat Regular"/>
              </a:rPr>
              <a:t>представления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1064666" y="1584066"/>
            <a:ext cx="2878194" cy="283986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936"/>
              </a:lnSpc>
              <a:spcBef>
                <a:spcPts val="0"/>
              </a:spcBef>
              <a:spcAft>
                <a:spcPts val="0"/>
              </a:spcAft>
            </a:pPr>
            <a:r>
              <a:rPr dirty="0" sz="1400">
                <a:solidFill>
                  <a:srgbClr val="000000"/>
                </a:solidFill>
                <a:latin typeface="PEEJKN+Montserrat Regular"/>
                <a:cs typeface="PEEJKN+Montserrat Regular"/>
              </a:rPr>
              <a:t>всех</a:t>
            </a:r>
            <a:r>
              <a:rPr dirty="0" sz="1400" spc="-17">
                <a:solidFill>
                  <a:srgbClr val="000000"/>
                </a:solidFill>
                <a:latin typeface="PEEJKN+Montserrat Regular"/>
                <a:cs typeface="PEEJKN+Montserrat Regular"/>
              </a:rPr>
              <a:t> </a:t>
            </a:r>
            <a:r>
              <a:rPr dirty="0" sz="1400">
                <a:solidFill>
                  <a:srgbClr val="000000"/>
                </a:solidFill>
                <a:latin typeface="PEEJKN+Montserrat Regular"/>
                <a:cs typeface="PEEJKN+Montserrat Regular"/>
              </a:rPr>
              <a:t>исторических</a:t>
            </a:r>
            <a:r>
              <a:rPr dirty="0" sz="1400" spc="-50">
                <a:solidFill>
                  <a:srgbClr val="000000"/>
                </a:solidFill>
                <a:latin typeface="PEEJKN+Montserrat Regular"/>
                <a:cs typeface="PEEJKN+Montserrat Regular"/>
              </a:rPr>
              <a:t> </a:t>
            </a:r>
            <a:r>
              <a:rPr dirty="0" sz="1400">
                <a:solidFill>
                  <a:srgbClr val="000000"/>
                </a:solidFill>
                <a:latin typeface="PEEJKN+Montserrat Regular"/>
                <a:cs typeface="PEEJKN+Montserrat Regular"/>
              </a:rPr>
              <a:t>периодов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1142390" y="1985586"/>
            <a:ext cx="3707283" cy="431731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658"/>
              </a:lnSpc>
              <a:spcBef>
                <a:spcPts val="0"/>
              </a:spcBef>
              <a:spcAft>
                <a:spcPts val="0"/>
              </a:spcAft>
            </a:pPr>
            <a:r>
              <a:rPr dirty="0" sz="1200">
                <a:solidFill>
                  <a:srgbClr val="000000"/>
                </a:solidFill>
                <a:latin typeface="QCUOIQ+Montserrat SemiBold"/>
                <a:cs typeface="QCUOIQ+Montserrat SemiBold"/>
              </a:rPr>
              <a:t>Особое</a:t>
            </a:r>
            <a:r>
              <a:rPr dirty="0" sz="1200">
                <a:solidFill>
                  <a:srgbClr val="000000"/>
                </a:solidFill>
                <a:latin typeface="QCUOIQ+Montserrat SemiBold"/>
                <a:cs typeface="QCUOIQ+Montserrat SemiBold"/>
              </a:rPr>
              <a:t> </a:t>
            </a:r>
            <a:r>
              <a:rPr dirty="0" sz="1200">
                <a:solidFill>
                  <a:srgbClr val="e73126"/>
                </a:solidFill>
                <a:latin typeface="QCUOIQ+Montserrat SemiBold"/>
                <a:cs typeface="QCUOIQ+Montserrat SemiBold"/>
              </a:rPr>
              <a:t>внимание</a:t>
            </a:r>
            <a:r>
              <a:rPr dirty="0" sz="1200">
                <a:solidFill>
                  <a:srgbClr val="e73126"/>
                </a:solidFill>
                <a:latin typeface="QCUOIQ+Montserrat SemiBold"/>
                <a:cs typeface="QCUOIQ+Montserrat SemiBold"/>
              </a:rPr>
              <a:t> </a:t>
            </a:r>
            <a:r>
              <a:rPr dirty="0" sz="1200">
                <a:solidFill>
                  <a:srgbClr val="000000"/>
                </a:solidFill>
                <a:latin typeface="QCUOIQ+Montserrat SemiBold"/>
                <a:cs typeface="QCUOIQ+Montserrat SemiBold"/>
              </a:rPr>
              <a:t>важно</a:t>
            </a:r>
          </a:p>
          <a:p>
            <a:pPr marL="0" marR="0">
              <a:lnSpc>
                <a:spcPts val="1442"/>
              </a:lnSpc>
              <a:spcBef>
                <a:spcPts val="0"/>
              </a:spcBef>
              <a:spcAft>
                <a:spcPts val="0"/>
              </a:spcAft>
            </a:pPr>
            <a:r>
              <a:rPr dirty="0" sz="1200">
                <a:solidFill>
                  <a:srgbClr val="e73126"/>
                </a:solidFill>
                <a:latin typeface="QCUOIQ+Montserrat SemiBold"/>
                <a:cs typeface="QCUOIQ+Montserrat SemiBold"/>
              </a:rPr>
              <a:t>уделять</a:t>
            </a:r>
            <a:r>
              <a:rPr dirty="0" sz="1200" spc="26">
                <a:solidFill>
                  <a:srgbClr val="e73126"/>
                </a:solidFill>
                <a:latin typeface="QCUOIQ+Montserrat SemiBold"/>
                <a:cs typeface="QCUOIQ+Montserrat SemiBold"/>
              </a:rPr>
              <a:t> </a:t>
            </a:r>
            <a:r>
              <a:rPr dirty="0" sz="1200">
                <a:solidFill>
                  <a:srgbClr val="e73126"/>
                </a:solidFill>
                <a:latin typeface="QCUOIQ+Montserrat SemiBold"/>
                <a:cs typeface="QCUOIQ+Montserrat SemiBold"/>
              </a:rPr>
              <a:t>событиям</a:t>
            </a:r>
            <a:r>
              <a:rPr dirty="0" sz="1200" spc="16">
                <a:solidFill>
                  <a:srgbClr val="e73126"/>
                </a:solidFill>
                <a:latin typeface="QCUOIQ+Montserrat SemiBold"/>
                <a:cs typeface="QCUOIQ+Montserrat SemiBold"/>
              </a:rPr>
              <a:t> </a:t>
            </a:r>
            <a:r>
              <a:rPr dirty="0" sz="1200">
                <a:solidFill>
                  <a:srgbClr val="e73126"/>
                </a:solidFill>
                <a:latin typeface="QCUOIQ+Montserrat SemiBold"/>
                <a:cs typeface="QCUOIQ+Montserrat SemiBold"/>
              </a:rPr>
              <a:t>отечественной</a:t>
            </a:r>
            <a:r>
              <a:rPr dirty="0" sz="1200" spc="-14">
                <a:solidFill>
                  <a:srgbClr val="e73126"/>
                </a:solidFill>
                <a:latin typeface="QCUOIQ+Montserrat SemiBold"/>
                <a:cs typeface="QCUOIQ+Montserrat SemiBold"/>
              </a:rPr>
              <a:t> </a:t>
            </a:r>
            <a:r>
              <a:rPr dirty="0" sz="1200">
                <a:solidFill>
                  <a:srgbClr val="e73126"/>
                </a:solidFill>
                <a:latin typeface="QCUOIQ+Montserrat SemiBold"/>
                <a:cs typeface="QCUOIQ+Montserrat SemiBold"/>
              </a:rPr>
              <a:t>истории: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1142390" y="2534818"/>
            <a:ext cx="4316629" cy="431139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654"/>
              </a:lnSpc>
              <a:spcBef>
                <a:spcPts val="0"/>
              </a:spcBef>
              <a:spcAft>
                <a:spcPts val="0"/>
              </a:spcAft>
            </a:pPr>
            <a:r>
              <a:rPr dirty="0" sz="1200">
                <a:solidFill>
                  <a:srgbClr val="000000"/>
                </a:solidFill>
                <a:latin typeface="VUVGMV+Montserrat Regular"/>
                <a:cs typeface="VUVGMV+Montserrat Regular"/>
              </a:rPr>
              <a:t>-</a:t>
            </a:r>
            <a:r>
              <a:rPr dirty="0" sz="1200" spc="583">
                <a:solidFill>
                  <a:srgbClr val="000000"/>
                </a:solidFill>
                <a:latin typeface="VUVGMV+Montserrat Regular"/>
                <a:cs typeface="VUVGMV+Montserrat Regular"/>
              </a:rPr>
              <a:t> </a:t>
            </a:r>
            <a:r>
              <a:rPr dirty="0" sz="1200">
                <a:solidFill>
                  <a:srgbClr val="000000"/>
                </a:solidFill>
                <a:latin typeface="PEEJKN+Montserrat Regular"/>
                <a:cs typeface="PEEJKN+Montserrat Regular"/>
              </a:rPr>
              <a:t>создание</a:t>
            </a:r>
            <a:r>
              <a:rPr dirty="0" sz="1200" spc="-10">
                <a:solidFill>
                  <a:srgbClr val="000000"/>
                </a:solidFill>
                <a:latin typeface="PEEJKN+Montserrat Regular"/>
                <a:cs typeface="PEEJKN+Montserrat Regular"/>
              </a:rPr>
              <a:t> </a:t>
            </a:r>
            <a:r>
              <a:rPr dirty="0" sz="1200">
                <a:solidFill>
                  <a:srgbClr val="000000"/>
                </a:solidFill>
                <a:latin typeface="PEEJKN+Montserrat Regular"/>
                <a:cs typeface="PEEJKN+Montserrat Regular"/>
              </a:rPr>
              <a:t>юбилейных</a:t>
            </a:r>
            <a:r>
              <a:rPr dirty="0" sz="1200" spc="-48">
                <a:solidFill>
                  <a:srgbClr val="000000"/>
                </a:solidFill>
                <a:latin typeface="PEEJKN+Montserrat Regular"/>
                <a:cs typeface="PEEJKN+Montserrat Regular"/>
              </a:rPr>
              <a:t> </a:t>
            </a:r>
            <a:r>
              <a:rPr dirty="0" sz="1200">
                <a:solidFill>
                  <a:srgbClr val="000000"/>
                </a:solidFill>
                <a:latin typeface="PEEJKN+Montserrat Regular"/>
                <a:cs typeface="PEEJKN+Montserrat Regular"/>
              </a:rPr>
              <a:t>тематических</a:t>
            </a:r>
            <a:r>
              <a:rPr dirty="0" sz="1200" spc="-10">
                <a:solidFill>
                  <a:srgbClr val="000000"/>
                </a:solidFill>
                <a:latin typeface="PEEJKN+Montserrat Regular"/>
                <a:cs typeface="PEEJKN+Montserrat Regular"/>
              </a:rPr>
              <a:t> </a:t>
            </a:r>
            <a:r>
              <a:rPr dirty="0" sz="1200">
                <a:solidFill>
                  <a:srgbClr val="000000"/>
                </a:solidFill>
                <a:latin typeface="PEEJKN+Montserrat Regular"/>
                <a:cs typeface="PEEJKN+Montserrat Regular"/>
              </a:rPr>
              <a:t>экспозиций</a:t>
            </a:r>
          </a:p>
          <a:p>
            <a:pPr marL="0" marR="0">
              <a:lnSpc>
                <a:spcPts val="1440"/>
              </a:lnSpc>
              <a:spcBef>
                <a:spcPts val="0"/>
              </a:spcBef>
              <a:spcAft>
                <a:spcPts val="0"/>
              </a:spcAft>
            </a:pPr>
            <a:r>
              <a:rPr dirty="0" sz="1200">
                <a:solidFill>
                  <a:srgbClr val="ff0000"/>
                </a:solidFill>
                <a:latin typeface="PEEJKN+Montserrat Regular"/>
                <a:cs typeface="PEEJKN+Montserrat Regular"/>
              </a:rPr>
              <a:t>о</a:t>
            </a:r>
            <a:r>
              <a:rPr dirty="0" sz="1200">
                <a:solidFill>
                  <a:srgbClr val="ff0000"/>
                </a:solidFill>
                <a:latin typeface="PEEJKN+Montserrat Regular"/>
                <a:cs typeface="PEEJKN+Montserrat Regular"/>
              </a:rPr>
              <a:t> </a:t>
            </a:r>
            <a:r>
              <a:rPr dirty="0" sz="1200">
                <a:solidFill>
                  <a:srgbClr val="ff0000"/>
                </a:solidFill>
                <a:latin typeface="PEEJKN+Montserrat Regular"/>
                <a:cs typeface="PEEJKN+Montserrat Regular"/>
              </a:rPr>
              <a:t>людях</a:t>
            </a:r>
            <a:r>
              <a:rPr dirty="0" sz="1200" spc="-16">
                <a:solidFill>
                  <a:srgbClr val="ff0000"/>
                </a:solidFill>
                <a:latin typeface="PEEJKN+Montserrat Regular"/>
                <a:cs typeface="PEEJKN+Montserrat Regular"/>
              </a:rPr>
              <a:t> </a:t>
            </a:r>
            <a:r>
              <a:rPr dirty="0" sz="1200">
                <a:solidFill>
                  <a:srgbClr val="000000"/>
                </a:solidFill>
                <a:latin typeface="PEEJKN+Montserrat Regular"/>
                <a:cs typeface="PEEJKN+Montserrat Regular"/>
              </a:rPr>
              <a:t>–</a:t>
            </a:r>
            <a:r>
              <a:rPr dirty="0" sz="1200">
                <a:solidFill>
                  <a:srgbClr val="000000"/>
                </a:solidFill>
                <a:latin typeface="PEEJKN+Montserrat Regular"/>
                <a:cs typeface="PEEJKN+Montserrat Regular"/>
              </a:rPr>
              <a:t> </a:t>
            </a:r>
            <a:r>
              <a:rPr dirty="0" sz="1200">
                <a:solidFill>
                  <a:srgbClr val="000000"/>
                </a:solidFill>
                <a:latin typeface="PEEJKN+Montserrat Regular"/>
                <a:cs typeface="PEEJKN+Montserrat Regular"/>
              </a:rPr>
              <a:t>участниках</a:t>
            </a:r>
            <a:r>
              <a:rPr dirty="0" sz="1200">
                <a:solidFill>
                  <a:srgbClr val="000000"/>
                </a:solidFill>
                <a:latin typeface="PEEJKN+Montserrat Regular"/>
                <a:cs typeface="PEEJKN+Montserrat Regular"/>
              </a:rPr>
              <a:t> </a:t>
            </a:r>
            <a:r>
              <a:rPr dirty="0" sz="1200">
                <a:solidFill>
                  <a:srgbClr val="000000"/>
                </a:solidFill>
                <a:latin typeface="PEEJKN+Montserrat Regular"/>
                <a:cs typeface="PEEJKN+Montserrat Regular"/>
              </a:rPr>
              <a:t>войны</a:t>
            </a:r>
            <a:r>
              <a:rPr dirty="0" sz="1200" spc="-24">
                <a:solidFill>
                  <a:srgbClr val="000000"/>
                </a:solidFill>
                <a:latin typeface="PEEJKN+Montserrat Regular"/>
                <a:cs typeface="PEEJKN+Montserrat Regular"/>
              </a:rPr>
              <a:t> </a:t>
            </a:r>
            <a:r>
              <a:rPr dirty="0" sz="1200">
                <a:solidFill>
                  <a:srgbClr val="000000"/>
                </a:solidFill>
                <a:latin typeface="PEEJKN+Montserrat Regular"/>
                <a:cs typeface="PEEJKN+Montserrat Regular"/>
              </a:rPr>
              <a:t>и</a:t>
            </a:r>
            <a:r>
              <a:rPr dirty="0" sz="1200">
                <a:solidFill>
                  <a:srgbClr val="000000"/>
                </a:solidFill>
                <a:latin typeface="PEEJKN+Montserrat Regular"/>
                <a:cs typeface="PEEJKN+Montserrat Regular"/>
              </a:rPr>
              <a:t> </a:t>
            </a:r>
            <a:r>
              <a:rPr dirty="0" sz="1200">
                <a:solidFill>
                  <a:srgbClr val="000000"/>
                </a:solidFill>
                <a:latin typeface="PEEJKN+Montserrat Regular"/>
                <a:cs typeface="PEEJKN+Montserrat Regular"/>
              </a:rPr>
              <a:t>становления</a:t>
            </a:r>
            <a:r>
              <a:rPr dirty="0" sz="1200" spc="-21">
                <a:solidFill>
                  <a:srgbClr val="000000"/>
                </a:solidFill>
                <a:latin typeface="PEEJKN+Montserrat Regular"/>
                <a:cs typeface="PEEJKN+Montserrat Regular"/>
              </a:rPr>
              <a:t> </a:t>
            </a:r>
            <a:r>
              <a:rPr dirty="0" sz="1200">
                <a:solidFill>
                  <a:srgbClr val="000000"/>
                </a:solidFill>
                <a:latin typeface="PEEJKN+Montserrat Regular"/>
                <a:cs typeface="PEEJKN+Montserrat Regular"/>
              </a:rPr>
              <a:t>области;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6113653" y="3011127"/>
            <a:ext cx="2303285" cy="231446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522"/>
              </a:lnSpc>
              <a:spcBef>
                <a:spcPts val="0"/>
              </a:spcBef>
              <a:spcAft>
                <a:spcPts val="0"/>
              </a:spcAft>
            </a:pPr>
            <a:r>
              <a:rPr dirty="0" sz="1100">
                <a:solidFill>
                  <a:srgbClr val="000000"/>
                </a:solidFill>
                <a:latin typeface="QCUOIQ+Montserrat SemiBold"/>
                <a:cs typeface="QCUOIQ+Montserrat SemiBold"/>
              </a:rPr>
              <a:t>Музей</a:t>
            </a:r>
            <a:r>
              <a:rPr dirty="0" sz="1100" spc="16">
                <a:solidFill>
                  <a:srgbClr val="000000"/>
                </a:solidFill>
                <a:latin typeface="QCUOIQ+Montserrat SemiBold"/>
                <a:cs typeface="QCUOIQ+Montserrat SemiBold"/>
              </a:rPr>
              <a:t> </a:t>
            </a:r>
            <a:r>
              <a:rPr dirty="0" sz="1100">
                <a:solidFill>
                  <a:srgbClr val="000000"/>
                </a:solidFill>
                <a:latin typeface="QCUOIQ+Montserrat SemiBold"/>
                <a:cs typeface="QCUOIQ+Montserrat SemiBold"/>
              </a:rPr>
              <a:t>«Вальдавский</a:t>
            </a:r>
            <a:r>
              <a:rPr dirty="0" sz="1100">
                <a:solidFill>
                  <a:srgbClr val="000000"/>
                </a:solidFill>
                <a:latin typeface="QCUOIQ+Montserrat SemiBold"/>
                <a:cs typeface="QCUOIQ+Montserrat SemiBold"/>
              </a:rPr>
              <a:t> </a:t>
            </a:r>
            <a:r>
              <a:rPr dirty="0" sz="1100">
                <a:solidFill>
                  <a:srgbClr val="000000"/>
                </a:solidFill>
                <a:latin typeface="QCUOIQ+Montserrat SemiBold"/>
                <a:cs typeface="QCUOIQ+Montserrat SemiBold"/>
              </a:rPr>
              <a:t>замок»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1142390" y="3083839"/>
            <a:ext cx="3499307" cy="431139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654"/>
              </a:lnSpc>
              <a:spcBef>
                <a:spcPts val="0"/>
              </a:spcBef>
              <a:spcAft>
                <a:spcPts val="0"/>
              </a:spcAft>
            </a:pPr>
            <a:r>
              <a:rPr dirty="0" sz="1200">
                <a:solidFill>
                  <a:srgbClr val="000000"/>
                </a:solidFill>
                <a:latin typeface="VUVGMV+Montserrat Regular"/>
                <a:cs typeface="VUVGMV+Montserrat Regular"/>
              </a:rPr>
              <a:t>-</a:t>
            </a:r>
            <a:r>
              <a:rPr dirty="0" sz="1200" spc="583">
                <a:solidFill>
                  <a:srgbClr val="000000"/>
                </a:solidFill>
                <a:latin typeface="VUVGMV+Montserrat Regular"/>
                <a:cs typeface="VUVGMV+Montserrat Regular"/>
              </a:rPr>
              <a:t> </a:t>
            </a:r>
            <a:r>
              <a:rPr dirty="0" sz="1200">
                <a:solidFill>
                  <a:srgbClr val="000000"/>
                </a:solidFill>
                <a:latin typeface="PEEJKN+Montserrat Regular"/>
                <a:cs typeface="PEEJKN+Montserrat Regular"/>
              </a:rPr>
              <a:t>отразить</a:t>
            </a:r>
            <a:r>
              <a:rPr dirty="0" sz="1200">
                <a:solidFill>
                  <a:srgbClr val="000000"/>
                </a:solidFill>
                <a:latin typeface="PEEJKN+Montserrat Regular"/>
                <a:cs typeface="PEEJKN+Montserrat Regular"/>
              </a:rPr>
              <a:t> </a:t>
            </a:r>
            <a:r>
              <a:rPr dirty="0" sz="1200">
                <a:solidFill>
                  <a:srgbClr val="ff0000"/>
                </a:solidFill>
                <a:latin typeface="PEEJKN+Montserrat Regular"/>
                <a:cs typeface="PEEJKN+Montserrat Regular"/>
              </a:rPr>
              <a:t>основные</a:t>
            </a:r>
            <a:r>
              <a:rPr dirty="0" sz="1200" spc="-51">
                <a:solidFill>
                  <a:srgbClr val="ff0000"/>
                </a:solidFill>
                <a:latin typeface="PEEJKN+Montserrat Regular"/>
                <a:cs typeface="PEEJKN+Montserrat Regular"/>
              </a:rPr>
              <a:t> </a:t>
            </a:r>
            <a:r>
              <a:rPr dirty="0" sz="1200">
                <a:solidFill>
                  <a:srgbClr val="ff0000"/>
                </a:solidFill>
                <a:latin typeface="PEEJKN+Montserrat Regular"/>
                <a:cs typeface="PEEJKN+Montserrat Regular"/>
              </a:rPr>
              <a:t>вехи</a:t>
            </a:r>
            <a:r>
              <a:rPr dirty="0" sz="1200" spc="-18">
                <a:solidFill>
                  <a:srgbClr val="ff0000"/>
                </a:solidFill>
                <a:latin typeface="PEEJKN+Montserrat Regular"/>
                <a:cs typeface="PEEJKN+Montserrat Regular"/>
              </a:rPr>
              <a:t> </a:t>
            </a:r>
            <a:r>
              <a:rPr dirty="0" sz="1200">
                <a:solidFill>
                  <a:srgbClr val="000000"/>
                </a:solidFill>
                <a:latin typeface="PEEJKN+Montserrat Regular"/>
                <a:cs typeface="PEEJKN+Montserrat Regular"/>
              </a:rPr>
              <a:t>освобождения</a:t>
            </a:r>
          </a:p>
          <a:p>
            <a:pPr marL="0" marR="0">
              <a:lnSpc>
                <a:spcPts val="1439"/>
              </a:lnSpc>
              <a:spcBef>
                <a:spcPts val="0"/>
              </a:spcBef>
              <a:spcAft>
                <a:spcPts val="0"/>
              </a:spcAft>
            </a:pPr>
            <a:r>
              <a:rPr dirty="0" sz="1200">
                <a:solidFill>
                  <a:srgbClr val="000000"/>
                </a:solidFill>
                <a:latin typeface="VUVGMV+Montserrat Regular"/>
                <a:cs typeface="VUVGMV+Montserrat Regular"/>
              </a:rPr>
              <a:t>-</a:t>
            </a:r>
            <a:r>
              <a:rPr dirty="0" sz="1200" spc="583">
                <a:solidFill>
                  <a:srgbClr val="000000"/>
                </a:solidFill>
                <a:latin typeface="VUVGMV+Montserrat Regular"/>
                <a:cs typeface="VUVGMV+Montserrat Regular"/>
              </a:rPr>
              <a:t> </a:t>
            </a:r>
            <a:r>
              <a:rPr dirty="0" sz="1200">
                <a:solidFill>
                  <a:srgbClr val="000000"/>
                </a:solidFill>
                <a:latin typeface="PEEJKN+Montserrat Regular"/>
                <a:cs typeface="PEEJKN+Montserrat Regular"/>
              </a:rPr>
              <a:t>и</a:t>
            </a:r>
            <a:r>
              <a:rPr dirty="0" sz="1200">
                <a:solidFill>
                  <a:srgbClr val="000000"/>
                </a:solidFill>
                <a:latin typeface="PEEJKN+Montserrat Regular"/>
                <a:cs typeface="PEEJKN+Montserrat Regular"/>
              </a:rPr>
              <a:t> </a:t>
            </a:r>
            <a:r>
              <a:rPr dirty="0" sz="1200">
                <a:solidFill>
                  <a:srgbClr val="000000"/>
                </a:solidFill>
                <a:latin typeface="PEEJKN+Montserrat Regular"/>
                <a:cs typeface="PEEJKN+Montserrat Regular"/>
              </a:rPr>
              <a:t>становления</a:t>
            </a:r>
            <a:r>
              <a:rPr dirty="0" sz="1200" spc="-21">
                <a:solidFill>
                  <a:srgbClr val="000000"/>
                </a:solidFill>
                <a:latin typeface="PEEJKN+Montserrat Regular"/>
                <a:cs typeface="PEEJKN+Montserrat Regular"/>
              </a:rPr>
              <a:t> </a:t>
            </a:r>
            <a:r>
              <a:rPr dirty="0" sz="1200">
                <a:solidFill>
                  <a:srgbClr val="000000"/>
                </a:solidFill>
                <a:latin typeface="PEEJKN+Montserrat Regular"/>
                <a:cs typeface="PEEJKN+Montserrat Regular"/>
              </a:rPr>
              <a:t>области;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1142390" y="3632479"/>
            <a:ext cx="4427880" cy="248259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654"/>
              </a:lnSpc>
              <a:spcBef>
                <a:spcPts val="0"/>
              </a:spcBef>
              <a:spcAft>
                <a:spcPts val="0"/>
              </a:spcAft>
            </a:pPr>
            <a:r>
              <a:rPr dirty="0" sz="1200">
                <a:solidFill>
                  <a:srgbClr val="000000"/>
                </a:solidFill>
                <a:latin typeface="VUVGMV+Montserrat Regular"/>
                <a:cs typeface="VUVGMV+Montserrat Regular"/>
              </a:rPr>
              <a:t>-</a:t>
            </a:r>
            <a:r>
              <a:rPr dirty="0" sz="1200" spc="583">
                <a:solidFill>
                  <a:srgbClr val="000000"/>
                </a:solidFill>
                <a:latin typeface="VUVGMV+Montserrat Regular"/>
                <a:cs typeface="VUVGMV+Montserrat Regular"/>
              </a:rPr>
              <a:t> </a:t>
            </a:r>
            <a:r>
              <a:rPr dirty="0" sz="1200">
                <a:solidFill>
                  <a:srgbClr val="000000"/>
                </a:solidFill>
                <a:latin typeface="PEEJKN+Montserrat Regular"/>
                <a:cs typeface="PEEJKN+Montserrat Regular"/>
              </a:rPr>
              <a:t>важно</a:t>
            </a:r>
            <a:r>
              <a:rPr dirty="0" sz="1200" spc="-25">
                <a:solidFill>
                  <a:srgbClr val="000000"/>
                </a:solidFill>
                <a:latin typeface="PEEJKN+Montserrat Regular"/>
                <a:cs typeface="PEEJKN+Montserrat Regular"/>
              </a:rPr>
              <a:t> </a:t>
            </a:r>
            <a:r>
              <a:rPr dirty="0" sz="1200">
                <a:solidFill>
                  <a:srgbClr val="000000"/>
                </a:solidFill>
                <a:latin typeface="PEEJKN+Montserrat Regular"/>
                <a:cs typeface="PEEJKN+Montserrat Regular"/>
              </a:rPr>
              <a:t>подготовить</a:t>
            </a:r>
            <a:r>
              <a:rPr dirty="0" sz="1200" spc="-21">
                <a:solidFill>
                  <a:srgbClr val="000000"/>
                </a:solidFill>
                <a:latin typeface="PEEJKN+Montserrat Regular"/>
                <a:cs typeface="PEEJKN+Montserrat Regular"/>
              </a:rPr>
              <a:t> </a:t>
            </a:r>
            <a:r>
              <a:rPr dirty="0" sz="1200">
                <a:solidFill>
                  <a:srgbClr val="ff0000"/>
                </a:solidFill>
                <a:latin typeface="PEEJKN+Montserrat Regular"/>
                <a:cs typeface="PEEJKN+Montserrat Regular"/>
              </a:rPr>
              <a:t>масштабные</a:t>
            </a:r>
            <a:r>
              <a:rPr dirty="0" sz="1200" spc="-12">
                <a:solidFill>
                  <a:srgbClr val="ff0000"/>
                </a:solidFill>
                <a:latin typeface="PEEJKN+Montserrat Regular"/>
                <a:cs typeface="PEEJKN+Montserrat Regular"/>
              </a:rPr>
              <a:t> </a:t>
            </a:r>
            <a:r>
              <a:rPr dirty="0" sz="1200">
                <a:solidFill>
                  <a:srgbClr val="ff0000"/>
                </a:solidFill>
                <a:latin typeface="PEEJKN+Montserrat Regular"/>
                <a:cs typeface="PEEJKN+Montserrat Regular"/>
              </a:rPr>
              <a:t>просветительские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1314577" y="3814995"/>
            <a:ext cx="3320303" cy="248679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658"/>
              </a:lnSpc>
              <a:spcBef>
                <a:spcPts val="0"/>
              </a:spcBef>
              <a:spcAft>
                <a:spcPts val="0"/>
              </a:spcAft>
            </a:pPr>
            <a:r>
              <a:rPr dirty="0" sz="1200">
                <a:solidFill>
                  <a:srgbClr val="ff0000"/>
                </a:solidFill>
                <a:latin typeface="PEEJKN+Montserrat Regular"/>
                <a:cs typeface="PEEJKN+Montserrat Regular"/>
              </a:rPr>
              <a:t>программы</a:t>
            </a:r>
            <a:r>
              <a:rPr dirty="0" sz="1200">
                <a:solidFill>
                  <a:srgbClr val="000000"/>
                </a:solidFill>
                <a:latin typeface="PEEJKN+Montserrat Regular"/>
                <a:cs typeface="PEEJKN+Montserrat Regular"/>
              </a:rPr>
              <a:t>:</a:t>
            </a:r>
            <a:r>
              <a:rPr dirty="0" sz="1200" spc="-17">
                <a:solidFill>
                  <a:srgbClr val="000000"/>
                </a:solidFill>
                <a:latin typeface="PEEJKN+Montserrat Regular"/>
                <a:cs typeface="PEEJKN+Montserrat Regular"/>
              </a:rPr>
              <a:t> </a:t>
            </a:r>
            <a:r>
              <a:rPr dirty="0" sz="1200">
                <a:solidFill>
                  <a:srgbClr val="000000"/>
                </a:solidFill>
                <a:latin typeface="PEEJKN+Montserrat Regular"/>
                <a:cs typeface="PEEJKN+Montserrat Regular"/>
              </a:rPr>
              <a:t>на</a:t>
            </a:r>
            <a:r>
              <a:rPr dirty="0" sz="1200">
                <a:solidFill>
                  <a:srgbClr val="000000"/>
                </a:solidFill>
                <a:latin typeface="PEEJKN+Montserrat Regular"/>
                <a:cs typeface="PEEJKN+Montserrat Regular"/>
              </a:rPr>
              <a:t> </a:t>
            </a:r>
            <a:r>
              <a:rPr dirty="0" sz="1200">
                <a:solidFill>
                  <a:srgbClr val="000000"/>
                </a:solidFill>
                <a:latin typeface="PEEJKN+Montserrat Regular"/>
                <a:cs typeface="PEEJKN+Montserrat Regular"/>
              </a:rPr>
              <a:t>стационаре</a:t>
            </a:r>
            <a:r>
              <a:rPr dirty="0" sz="1200">
                <a:solidFill>
                  <a:srgbClr val="000000"/>
                </a:solidFill>
                <a:latin typeface="PEEJKN+Montserrat Regular"/>
                <a:cs typeface="PEEJKN+Montserrat Regular"/>
              </a:rPr>
              <a:t> </a:t>
            </a:r>
            <a:r>
              <a:rPr dirty="0" sz="1200">
                <a:solidFill>
                  <a:srgbClr val="000000"/>
                </a:solidFill>
                <a:latin typeface="PEEJKN+Montserrat Regular"/>
                <a:cs typeface="PEEJKN+Montserrat Regular"/>
              </a:rPr>
              <a:t>и</a:t>
            </a:r>
            <a:r>
              <a:rPr dirty="0" sz="1200">
                <a:solidFill>
                  <a:srgbClr val="000000"/>
                </a:solidFill>
                <a:latin typeface="PEEJKN+Montserrat Regular"/>
                <a:cs typeface="PEEJKN+Montserrat Regular"/>
              </a:rPr>
              <a:t> </a:t>
            </a:r>
            <a:r>
              <a:rPr dirty="0" sz="1200">
                <a:solidFill>
                  <a:srgbClr val="000000"/>
                </a:solidFill>
                <a:latin typeface="PEEJKN+Montserrat Regular"/>
                <a:cs typeface="PEEJKN+Montserrat Regular"/>
              </a:rPr>
              <a:t>выездные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1124712" y="4275886"/>
            <a:ext cx="3360216" cy="248259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654"/>
              </a:lnSpc>
              <a:spcBef>
                <a:spcPts val="0"/>
              </a:spcBef>
              <a:spcAft>
                <a:spcPts val="0"/>
              </a:spcAft>
            </a:pPr>
            <a:r>
              <a:rPr dirty="0" sz="1200">
                <a:solidFill>
                  <a:srgbClr val="000000"/>
                </a:solidFill>
                <a:latin typeface="QCUOIQ+Montserrat SemiBold"/>
                <a:cs typeface="QCUOIQ+Montserrat SemiBold"/>
              </a:rPr>
              <a:t>Необходимо</a:t>
            </a:r>
            <a:r>
              <a:rPr dirty="0" sz="1200">
                <a:solidFill>
                  <a:srgbClr val="000000"/>
                </a:solidFill>
                <a:latin typeface="QCUOIQ+Montserrat SemiBold"/>
                <a:cs typeface="QCUOIQ+Montserrat SemiBold"/>
              </a:rPr>
              <a:t> </a:t>
            </a:r>
            <a:r>
              <a:rPr dirty="0" sz="1200">
                <a:solidFill>
                  <a:srgbClr val="000000"/>
                </a:solidFill>
                <a:latin typeface="QCUOIQ+Montserrat SemiBold"/>
                <a:cs typeface="QCUOIQ+Montserrat SemiBold"/>
              </a:rPr>
              <a:t>обеспечить</a:t>
            </a:r>
            <a:r>
              <a:rPr dirty="0" sz="1200" spc="26">
                <a:solidFill>
                  <a:srgbClr val="000000"/>
                </a:solidFill>
                <a:latin typeface="QCUOIQ+Montserrat SemiBold"/>
                <a:cs typeface="QCUOIQ+Montserrat SemiBold"/>
              </a:rPr>
              <a:t> </a:t>
            </a:r>
            <a:r>
              <a:rPr dirty="0" sz="1200">
                <a:solidFill>
                  <a:srgbClr val="ff0000"/>
                </a:solidFill>
                <a:latin typeface="QCUOIQ+Montserrat SemiBold"/>
                <a:cs typeface="QCUOIQ+Montserrat SemiBold"/>
              </a:rPr>
              <a:t>корректность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1124712" y="4458428"/>
            <a:ext cx="3917434" cy="552803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658"/>
              </a:lnSpc>
              <a:spcBef>
                <a:spcPts val="0"/>
              </a:spcBef>
              <a:spcAft>
                <a:spcPts val="0"/>
              </a:spcAft>
            </a:pPr>
            <a:r>
              <a:rPr dirty="0" sz="1200">
                <a:solidFill>
                  <a:srgbClr val="000000"/>
                </a:solidFill>
                <a:latin typeface="QCUOIQ+Montserrat SemiBold"/>
                <a:cs typeface="QCUOIQ+Montserrat SemiBold"/>
              </a:rPr>
              <a:t>оформления</a:t>
            </a:r>
            <a:r>
              <a:rPr dirty="0" sz="1200" spc="-10">
                <a:solidFill>
                  <a:srgbClr val="000000"/>
                </a:solidFill>
                <a:latin typeface="QCUOIQ+Montserrat SemiBold"/>
                <a:cs typeface="QCUOIQ+Montserrat SemiBold"/>
              </a:rPr>
              <a:t> </a:t>
            </a:r>
            <a:r>
              <a:rPr dirty="0" sz="1200">
                <a:solidFill>
                  <a:srgbClr val="ff0000"/>
                </a:solidFill>
                <a:latin typeface="QCUOIQ+Montserrat SemiBold"/>
                <a:cs typeface="QCUOIQ+Montserrat SemiBold"/>
              </a:rPr>
              <a:t>научно</a:t>
            </a:r>
            <a:r>
              <a:rPr dirty="0" sz="1200">
                <a:solidFill>
                  <a:srgbClr val="ff0000"/>
                </a:solidFill>
                <a:latin typeface="UEIDWK+Montserrat SemiBold"/>
                <a:cs typeface="UEIDWK+Montserrat SemiBold"/>
              </a:rPr>
              <a:t>-</a:t>
            </a:r>
            <a:r>
              <a:rPr dirty="0" sz="1200">
                <a:solidFill>
                  <a:srgbClr val="ff0000"/>
                </a:solidFill>
                <a:latin typeface="QCUOIQ+Montserrat SemiBold"/>
                <a:cs typeface="QCUOIQ+Montserrat SemiBold"/>
              </a:rPr>
              <a:t>справочного</a:t>
            </a:r>
            <a:r>
              <a:rPr dirty="0" sz="1200" spc="-21">
                <a:solidFill>
                  <a:srgbClr val="ff0000"/>
                </a:solidFill>
                <a:latin typeface="QCUOIQ+Montserrat SemiBold"/>
                <a:cs typeface="QCUOIQ+Montserrat SemiBold"/>
              </a:rPr>
              <a:t> </a:t>
            </a:r>
            <a:r>
              <a:rPr dirty="0" sz="1200">
                <a:solidFill>
                  <a:srgbClr val="ff0000"/>
                </a:solidFill>
                <a:latin typeface="QCUOIQ+Montserrat SemiBold"/>
                <a:cs typeface="QCUOIQ+Montserrat SemiBold"/>
              </a:rPr>
              <a:t>аппарата</a:t>
            </a:r>
          </a:p>
          <a:p>
            <a:pPr marL="0" marR="0">
              <a:lnSpc>
                <a:spcPts val="1250"/>
              </a:lnSpc>
              <a:spcBef>
                <a:spcPts val="0"/>
              </a:spcBef>
              <a:spcAft>
                <a:spcPts val="0"/>
              </a:spcAft>
            </a:pPr>
            <a:r>
              <a:rPr dirty="0" sz="1000">
                <a:solidFill>
                  <a:srgbClr val="000000"/>
                </a:solidFill>
                <a:latin typeface="QCUOIQ+Montserrat SemiBold"/>
                <a:cs typeface="QCUOIQ+Montserrat SemiBold"/>
              </a:rPr>
              <a:t>(не</a:t>
            </a:r>
            <a:r>
              <a:rPr dirty="0" sz="1000" spc="16">
                <a:solidFill>
                  <a:srgbClr val="000000"/>
                </a:solidFill>
                <a:latin typeface="QCUOIQ+Montserrat SemiBold"/>
                <a:cs typeface="QCUOIQ+Montserrat SemiBold"/>
              </a:rPr>
              <a:t> </a:t>
            </a:r>
            <a:r>
              <a:rPr dirty="0" sz="1000">
                <a:solidFill>
                  <a:srgbClr val="000000"/>
                </a:solidFill>
                <a:latin typeface="QCUOIQ+Montserrat SemiBold"/>
                <a:cs typeface="QCUOIQ+Montserrat SemiBold"/>
              </a:rPr>
              <a:t>должно</a:t>
            </a:r>
            <a:r>
              <a:rPr dirty="0" sz="1000" spc="24">
                <a:solidFill>
                  <a:srgbClr val="000000"/>
                </a:solidFill>
                <a:latin typeface="QCUOIQ+Montserrat SemiBold"/>
                <a:cs typeface="QCUOIQ+Montserrat SemiBold"/>
              </a:rPr>
              <a:t> </a:t>
            </a:r>
            <a:r>
              <a:rPr dirty="0" sz="1000">
                <a:solidFill>
                  <a:srgbClr val="000000"/>
                </a:solidFill>
                <a:latin typeface="QCUOIQ+Montserrat SemiBold"/>
                <a:cs typeface="QCUOIQ+Montserrat SemiBold"/>
              </a:rPr>
              <a:t>быть</a:t>
            </a:r>
            <a:r>
              <a:rPr dirty="0" sz="1000" spc="36">
                <a:solidFill>
                  <a:srgbClr val="000000"/>
                </a:solidFill>
                <a:latin typeface="QCUOIQ+Montserrat SemiBold"/>
                <a:cs typeface="QCUOIQ+Montserrat SemiBold"/>
              </a:rPr>
              <a:t> </a:t>
            </a:r>
            <a:r>
              <a:rPr dirty="0" sz="1000">
                <a:solidFill>
                  <a:srgbClr val="000000"/>
                </a:solidFill>
                <a:latin typeface="QCUOIQ+Montserrat SemiBold"/>
                <a:cs typeface="QCUOIQ+Montserrat SemiBold"/>
              </a:rPr>
              <a:t>информации</a:t>
            </a:r>
            <a:r>
              <a:rPr dirty="0" sz="1000" spc="45">
                <a:solidFill>
                  <a:srgbClr val="000000"/>
                </a:solidFill>
                <a:latin typeface="QCUOIQ+Montserrat SemiBold"/>
                <a:cs typeface="QCUOIQ+Montserrat SemiBold"/>
              </a:rPr>
              <a:t> </a:t>
            </a:r>
            <a:r>
              <a:rPr dirty="0" sz="1000">
                <a:solidFill>
                  <a:srgbClr val="000000"/>
                </a:solidFill>
                <a:latin typeface="QCUOIQ+Montserrat SemiBold"/>
                <a:cs typeface="QCUOIQ+Montserrat SemiBold"/>
              </a:rPr>
              <a:t>только</a:t>
            </a:r>
            <a:r>
              <a:rPr dirty="0" sz="1000" spc="28">
                <a:solidFill>
                  <a:srgbClr val="000000"/>
                </a:solidFill>
                <a:latin typeface="QCUOIQ+Montserrat SemiBold"/>
                <a:cs typeface="QCUOIQ+Montserrat SemiBold"/>
              </a:rPr>
              <a:t> </a:t>
            </a:r>
            <a:r>
              <a:rPr dirty="0" sz="1000">
                <a:solidFill>
                  <a:srgbClr val="000000"/>
                </a:solidFill>
                <a:latin typeface="QCUOIQ+Montserrat SemiBold"/>
                <a:cs typeface="QCUOIQ+Montserrat SemiBold"/>
              </a:rPr>
              <a:t>на</a:t>
            </a:r>
            <a:r>
              <a:rPr dirty="0" sz="1000" spc="127">
                <a:solidFill>
                  <a:srgbClr val="000000"/>
                </a:solidFill>
                <a:latin typeface="QCUOIQ+Montserrat SemiBold"/>
                <a:cs typeface="QCUOIQ+Montserrat SemiBold"/>
              </a:rPr>
              <a:t> </a:t>
            </a:r>
            <a:r>
              <a:rPr dirty="0" sz="1000" spc="10">
                <a:solidFill>
                  <a:srgbClr val="000000"/>
                </a:solidFill>
                <a:latin typeface="QCUOIQ+Montserrat SemiBold"/>
                <a:cs typeface="QCUOIQ+Montserrat SemiBold"/>
              </a:rPr>
              <a:t>иностранном</a:t>
            </a:r>
          </a:p>
          <a:p>
            <a:pPr marL="0" marR="0">
              <a:lnSpc>
                <a:spcPts val="1200"/>
              </a:lnSpc>
              <a:spcBef>
                <a:spcPts val="0"/>
              </a:spcBef>
              <a:spcAft>
                <a:spcPts val="0"/>
              </a:spcAft>
            </a:pPr>
            <a:r>
              <a:rPr dirty="0" sz="1000">
                <a:solidFill>
                  <a:srgbClr val="000000"/>
                </a:solidFill>
                <a:latin typeface="QCUOIQ+Montserrat SemiBold"/>
                <a:cs typeface="QCUOIQ+Montserrat SemiBold"/>
              </a:rPr>
              <a:t>языке)</a:t>
            </a:r>
          </a:p>
        </p:txBody>
      </p:sp>
      <p:sp>
        <p:nvSpPr>
          <p:cNvPr id="16" name="object 16"/>
          <p:cNvSpPr txBox="1"/>
          <p:nvPr/>
        </p:nvSpPr>
        <p:spPr>
          <a:xfrm>
            <a:off x="8936736" y="4857276"/>
            <a:ext cx="268262" cy="177626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098"/>
              </a:lnSpc>
              <a:spcBef>
                <a:spcPts val="0"/>
              </a:spcBef>
              <a:spcAft>
                <a:spcPts val="0"/>
              </a:spcAft>
            </a:pPr>
            <a:r>
              <a:rPr dirty="0" sz="900">
                <a:solidFill>
                  <a:srgbClr val="898989"/>
                </a:solidFill>
                <a:latin typeface="UUNSEI+Calibri"/>
                <a:cs typeface="UUNSEI+Calibri"/>
              </a:rPr>
              <a:t>11</a:t>
            </a:r>
          </a:p>
        </p:txBody>
      </p:sp>
      <p:sp>
        <p:nvSpPr>
          <p:cNvPr id="17" name="object 17"/>
          <p:cNvSpPr txBox="1"/>
          <p:nvPr/>
        </p:nvSpPr>
        <p:spPr>
          <a:xfrm>
            <a:off x="5682107" y="4902741"/>
            <a:ext cx="2899363" cy="202567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695"/>
              </a:lnSpc>
              <a:spcBef>
                <a:spcPts val="0"/>
              </a:spcBef>
              <a:spcAft>
                <a:spcPts val="0"/>
              </a:spcAft>
            </a:pPr>
            <a:r>
              <a:rPr dirty="0" sz="500">
                <a:solidFill>
                  <a:srgbClr val="000000"/>
                </a:solidFill>
                <a:latin typeface="PEEJKN+Montserrat Regular"/>
                <a:cs typeface="PEEJKN+Montserrat Regular"/>
              </a:rPr>
              <a:t>Фото</a:t>
            </a:r>
            <a:r>
              <a:rPr dirty="0" sz="500" spc="-36">
                <a:solidFill>
                  <a:srgbClr val="000000"/>
                </a:solidFill>
                <a:latin typeface="PEEJKN+Montserrat Regular"/>
                <a:cs typeface="PEEJKN+Montserrat Regular"/>
              </a:rPr>
              <a:t> </a:t>
            </a:r>
            <a:r>
              <a:rPr dirty="0" sz="500">
                <a:solidFill>
                  <a:srgbClr val="000000"/>
                </a:solidFill>
                <a:latin typeface="PEEJKN+Montserrat Regular"/>
                <a:cs typeface="PEEJKN+Montserrat Regular"/>
              </a:rPr>
              <a:t>с</a:t>
            </a:r>
            <a:r>
              <a:rPr dirty="0" sz="500">
                <a:solidFill>
                  <a:srgbClr val="000000"/>
                </a:solidFill>
                <a:latin typeface="PEEJKN+Montserrat Regular"/>
                <a:cs typeface="PEEJKN+Montserrat Regular"/>
              </a:rPr>
              <a:t> </a:t>
            </a:r>
            <a:r>
              <a:rPr dirty="0" sz="500">
                <a:solidFill>
                  <a:srgbClr val="000000"/>
                </a:solidFill>
                <a:latin typeface="PEEJKN+Montserrat Regular"/>
                <a:cs typeface="PEEJKN+Montserrat Regular"/>
              </a:rPr>
              <a:t>сайтов:</a:t>
            </a:r>
            <a:r>
              <a:rPr dirty="0" sz="500" spc="-37">
                <a:solidFill>
                  <a:srgbClr val="000000"/>
                </a:solidFill>
                <a:latin typeface="PEEJKN+Montserrat Regular"/>
                <a:cs typeface="PEEJKN+Montserrat Regular"/>
              </a:rPr>
              <a:t> </a:t>
            </a:r>
            <a:r>
              <a:rPr dirty="0" sz="500">
                <a:solidFill>
                  <a:srgbClr val="000000"/>
                </a:solidFill>
                <a:latin typeface="PEEJKN+Montserrat Regular"/>
                <a:cs typeface="PEEJKN+Montserrat Regular"/>
              </a:rPr>
              <a:t>Зеленоградского</a:t>
            </a:r>
            <a:r>
              <a:rPr dirty="0" sz="500" spc="-52">
                <a:solidFill>
                  <a:srgbClr val="000000"/>
                </a:solidFill>
                <a:latin typeface="PEEJKN+Montserrat Regular"/>
                <a:cs typeface="PEEJKN+Montserrat Regular"/>
              </a:rPr>
              <a:t> </a:t>
            </a:r>
            <a:r>
              <a:rPr dirty="0" sz="500">
                <a:solidFill>
                  <a:srgbClr val="000000"/>
                </a:solidFill>
                <a:latin typeface="PEEJKN+Montserrat Regular"/>
                <a:cs typeface="PEEJKN+Montserrat Regular"/>
              </a:rPr>
              <a:t>краеведческого</a:t>
            </a:r>
            <a:r>
              <a:rPr dirty="0" sz="500" spc="-43">
                <a:solidFill>
                  <a:srgbClr val="000000"/>
                </a:solidFill>
                <a:latin typeface="PEEJKN+Montserrat Regular"/>
                <a:cs typeface="PEEJKN+Montserrat Regular"/>
              </a:rPr>
              <a:t> </a:t>
            </a:r>
            <a:r>
              <a:rPr dirty="0" sz="500">
                <a:solidFill>
                  <a:srgbClr val="000000"/>
                </a:solidFill>
                <a:latin typeface="PEEJKN+Montserrat Regular"/>
                <a:cs typeface="PEEJKN+Montserrat Regular"/>
              </a:rPr>
              <a:t>музея</a:t>
            </a:r>
            <a:r>
              <a:rPr dirty="0" sz="500">
                <a:solidFill>
                  <a:srgbClr val="000000"/>
                </a:solidFill>
                <a:latin typeface="PEEJKN+Montserrat Regular"/>
                <a:cs typeface="PEEJKN+Montserrat Regular"/>
              </a:rPr>
              <a:t> </a:t>
            </a:r>
            <a:r>
              <a:rPr dirty="0" sz="500">
                <a:solidFill>
                  <a:srgbClr val="000000"/>
                </a:solidFill>
                <a:latin typeface="VUVGMV+Montserrat Regular"/>
                <a:cs typeface="VUVGMV+Montserrat Regular"/>
              </a:rPr>
              <a:t>https://cranz-muzeum.ru,</a:t>
            </a:r>
          </a:p>
          <a:p>
            <a:pPr marL="0" marR="0">
              <a:lnSpc>
                <a:spcPts val="600"/>
              </a:lnSpc>
              <a:spcBef>
                <a:spcPts val="0"/>
              </a:spcBef>
              <a:spcAft>
                <a:spcPts val="0"/>
              </a:spcAft>
            </a:pPr>
            <a:r>
              <a:rPr dirty="0" sz="500">
                <a:solidFill>
                  <a:srgbClr val="000000"/>
                </a:solidFill>
                <a:latin typeface="PEEJKN+Montserrat Regular"/>
                <a:cs typeface="PEEJKN+Montserrat Regular"/>
              </a:rPr>
              <a:t>Центр</a:t>
            </a:r>
            <a:r>
              <a:rPr dirty="0" sz="500" spc="-21">
                <a:solidFill>
                  <a:srgbClr val="000000"/>
                </a:solidFill>
                <a:latin typeface="PEEJKN+Montserrat Regular"/>
                <a:cs typeface="PEEJKN+Montserrat Regular"/>
              </a:rPr>
              <a:t> </a:t>
            </a:r>
            <a:r>
              <a:rPr dirty="0" sz="500">
                <a:solidFill>
                  <a:srgbClr val="000000"/>
                </a:solidFill>
                <a:latin typeface="PEEJKN+Montserrat Regular"/>
                <a:cs typeface="PEEJKN+Montserrat Regular"/>
              </a:rPr>
              <a:t>культуры</a:t>
            </a:r>
            <a:r>
              <a:rPr dirty="0" sz="500" spc="-45">
                <a:solidFill>
                  <a:srgbClr val="000000"/>
                </a:solidFill>
                <a:latin typeface="PEEJKN+Montserrat Regular"/>
                <a:cs typeface="PEEJKN+Montserrat Regular"/>
              </a:rPr>
              <a:t> </a:t>
            </a:r>
            <a:r>
              <a:rPr dirty="0" sz="500">
                <a:solidFill>
                  <a:srgbClr val="000000"/>
                </a:solidFill>
                <a:latin typeface="PEEJKN+Montserrat Regular"/>
                <a:cs typeface="PEEJKN+Montserrat Regular"/>
              </a:rPr>
              <a:t>и</a:t>
            </a:r>
            <a:r>
              <a:rPr dirty="0" sz="500">
                <a:solidFill>
                  <a:srgbClr val="000000"/>
                </a:solidFill>
                <a:latin typeface="PEEJKN+Montserrat Regular"/>
                <a:cs typeface="PEEJKN+Montserrat Regular"/>
              </a:rPr>
              <a:t> </a:t>
            </a:r>
            <a:r>
              <a:rPr dirty="0" sz="500">
                <a:solidFill>
                  <a:srgbClr val="000000"/>
                </a:solidFill>
                <a:latin typeface="PEEJKN+Montserrat Regular"/>
                <a:cs typeface="PEEJKN+Montserrat Regular"/>
              </a:rPr>
              <a:t>досуга</a:t>
            </a:r>
            <a:r>
              <a:rPr dirty="0" sz="500" spc="-28">
                <a:solidFill>
                  <a:srgbClr val="000000"/>
                </a:solidFill>
                <a:latin typeface="PEEJKN+Montserrat Regular"/>
                <a:cs typeface="PEEJKN+Montserrat Regular"/>
              </a:rPr>
              <a:t> </a:t>
            </a:r>
            <a:r>
              <a:rPr dirty="0" sz="500">
                <a:solidFill>
                  <a:srgbClr val="000000"/>
                </a:solidFill>
                <a:latin typeface="PEEJKN+Montserrat Regular"/>
                <a:cs typeface="PEEJKN+Montserrat Regular"/>
              </a:rPr>
              <a:t>г.</a:t>
            </a:r>
            <a:r>
              <a:rPr dirty="0" sz="500" spc="-11">
                <a:solidFill>
                  <a:srgbClr val="000000"/>
                </a:solidFill>
                <a:latin typeface="PEEJKN+Montserrat Regular"/>
                <a:cs typeface="PEEJKN+Montserrat Regular"/>
              </a:rPr>
              <a:t> </a:t>
            </a:r>
            <a:r>
              <a:rPr dirty="0" sz="500">
                <a:solidFill>
                  <a:srgbClr val="000000"/>
                </a:solidFill>
                <a:latin typeface="PEEJKN+Montserrat Regular"/>
                <a:cs typeface="PEEJKN+Montserrat Regular"/>
              </a:rPr>
              <a:t>Гурьевска</a:t>
            </a:r>
            <a:r>
              <a:rPr dirty="0" sz="500" spc="102">
                <a:solidFill>
                  <a:srgbClr val="000000"/>
                </a:solidFill>
                <a:latin typeface="PEEJKN+Montserrat Regular"/>
                <a:cs typeface="PEEJKN+Montserrat Regular"/>
              </a:rPr>
              <a:t> </a:t>
            </a:r>
            <a:r>
              <a:rPr dirty="0" sz="500">
                <a:solidFill>
                  <a:srgbClr val="000000"/>
                </a:solidFill>
                <a:latin typeface="VUVGMV+Montserrat Regular"/>
                <a:cs typeface="VUVGMV+Montserrat Regular"/>
              </a:rPr>
              <a:t>https://ckd-gur.ru/</a:t>
            </a:r>
            <a:r>
              <a:rPr dirty="0" sz="500">
                <a:solidFill>
                  <a:srgbClr val="000000"/>
                </a:solidFill>
                <a:latin typeface="PEEJKN+Montserrat Regular"/>
                <a:cs typeface="PEEJKN+Montserrat Regular"/>
              </a:rPr>
              <a:t>музей</a:t>
            </a:r>
            <a:r>
              <a:rPr dirty="0" sz="500">
                <a:solidFill>
                  <a:srgbClr val="000000"/>
                </a:solidFill>
                <a:latin typeface="VUVGMV+Montserrat Regular"/>
                <a:cs typeface="VUVGMV+Montserrat Regular"/>
              </a:rPr>
              <a:t>-</a:t>
            </a:r>
            <a:r>
              <a:rPr dirty="0" sz="500">
                <a:solidFill>
                  <a:srgbClr val="000000"/>
                </a:solidFill>
                <a:latin typeface="PEEJKN+Montserrat Regular"/>
                <a:cs typeface="PEEJKN+Montserrat Regular"/>
              </a:rPr>
              <a:t>вальдавский</a:t>
            </a:r>
            <a:r>
              <a:rPr dirty="0" sz="500">
                <a:solidFill>
                  <a:srgbClr val="000000"/>
                </a:solidFill>
                <a:latin typeface="VUVGMV+Montserrat Regular"/>
                <a:cs typeface="VUVGMV+Montserrat Regular"/>
              </a:rPr>
              <a:t>-</a:t>
            </a:r>
            <a:r>
              <a:rPr dirty="0" sz="500">
                <a:solidFill>
                  <a:srgbClr val="000000"/>
                </a:solidFill>
                <a:latin typeface="PEEJKN+Montserrat Regular"/>
                <a:cs typeface="PEEJKN+Montserrat Regular"/>
              </a:rPr>
              <a:t>замок/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object 1"/>
          <p:cNvSpPr/>
          <p:nvPr/>
        </p:nvSpPr>
        <p:spPr>
          <a:xfrm>
            <a:off x="0" y="0"/>
            <a:ext cx="9144000" cy="5143499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662940" y="132329"/>
            <a:ext cx="4419851" cy="497346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936"/>
              </a:lnSpc>
              <a:spcBef>
                <a:spcPts val="0"/>
              </a:spcBef>
              <a:spcAft>
                <a:spcPts val="0"/>
              </a:spcAft>
            </a:pPr>
            <a:r>
              <a:rPr dirty="0" sz="1400">
                <a:solidFill>
                  <a:srgbClr val="000000"/>
                </a:solidFill>
                <a:latin typeface="HBGSMI+Montserrat Black"/>
                <a:cs typeface="HBGSMI+Montserrat Black"/>
              </a:rPr>
              <a:t>ЗАДАЧИ</a:t>
            </a:r>
            <a:r>
              <a:rPr dirty="0" sz="1400">
                <a:solidFill>
                  <a:srgbClr val="000000"/>
                </a:solidFill>
                <a:latin typeface="HBGSMI+Montserrat Black"/>
                <a:cs typeface="HBGSMI+Montserrat Black"/>
              </a:rPr>
              <a:t> </a:t>
            </a:r>
            <a:r>
              <a:rPr dirty="0" sz="1400">
                <a:solidFill>
                  <a:srgbClr val="000000"/>
                </a:solidFill>
                <a:latin typeface="HBGSMI+Montserrat Black"/>
                <a:cs typeface="HBGSMI+Montserrat Black"/>
              </a:rPr>
              <a:t>МУЗЕЕВ</a:t>
            </a:r>
            <a:r>
              <a:rPr dirty="0" sz="1400" spc="-16">
                <a:solidFill>
                  <a:srgbClr val="000000"/>
                </a:solidFill>
                <a:latin typeface="HBGSMI+Montserrat Black"/>
                <a:cs typeface="HBGSMI+Montserrat Black"/>
              </a:rPr>
              <a:t> </a:t>
            </a:r>
            <a:r>
              <a:rPr dirty="0" sz="1400">
                <a:solidFill>
                  <a:srgbClr val="000000"/>
                </a:solidFill>
                <a:latin typeface="HBGSMI+Montserrat Black"/>
                <a:cs typeface="HBGSMI+Montserrat Black"/>
              </a:rPr>
              <a:t>ПО</a:t>
            </a:r>
            <a:r>
              <a:rPr dirty="0" sz="1400" spc="13">
                <a:solidFill>
                  <a:srgbClr val="000000"/>
                </a:solidFill>
                <a:latin typeface="HBGSMI+Montserrat Black"/>
                <a:cs typeface="HBGSMI+Montserrat Black"/>
              </a:rPr>
              <a:t> </a:t>
            </a:r>
            <a:r>
              <a:rPr dirty="0" sz="1400">
                <a:solidFill>
                  <a:srgbClr val="000000"/>
                </a:solidFill>
                <a:latin typeface="HBGSMI+Montserrat Black"/>
                <a:cs typeface="HBGSMI+Montserrat Black"/>
              </a:rPr>
              <a:t>СОДЕРЖАТЕЛЬНОМУ</a:t>
            </a:r>
          </a:p>
          <a:p>
            <a:pPr marL="0" marR="0">
              <a:lnSpc>
                <a:spcPts val="1680"/>
              </a:lnSpc>
              <a:spcBef>
                <a:spcPts val="0"/>
              </a:spcBef>
              <a:spcAft>
                <a:spcPts val="0"/>
              </a:spcAft>
            </a:pPr>
            <a:r>
              <a:rPr dirty="0" sz="1400">
                <a:solidFill>
                  <a:srgbClr val="000000"/>
                </a:solidFill>
                <a:latin typeface="HBGSMI+Montserrat Black"/>
                <a:cs typeface="HBGSMI+Montserrat Black"/>
              </a:rPr>
              <a:t>НАПОЛНЕНИЮ</a:t>
            </a:r>
            <a:r>
              <a:rPr dirty="0" sz="1400" spc="-18">
                <a:solidFill>
                  <a:srgbClr val="000000"/>
                </a:solidFill>
                <a:latin typeface="HBGSMI+Montserrat Black"/>
                <a:cs typeface="HBGSMI+Montserrat Black"/>
              </a:rPr>
              <a:t> </a:t>
            </a:r>
            <a:r>
              <a:rPr dirty="0" sz="1400">
                <a:solidFill>
                  <a:srgbClr val="000000"/>
                </a:solidFill>
                <a:latin typeface="HBGSMI+Montserrat Black"/>
                <a:cs typeface="HBGSMI+Montserrat Black"/>
              </a:rPr>
              <a:t>ДЕЯТЕЛЬНОСТИ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733044" y="948948"/>
            <a:ext cx="1093499" cy="317612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200"/>
              </a:lnSpc>
              <a:spcBef>
                <a:spcPts val="0"/>
              </a:spcBef>
              <a:spcAft>
                <a:spcPts val="0"/>
              </a:spcAft>
            </a:pPr>
            <a:r>
              <a:rPr dirty="0" sz="1600">
                <a:solidFill>
                  <a:srgbClr val="ffffff"/>
                </a:solidFill>
                <a:latin typeface="RTFFFE+Montserrat ExtraBold"/>
                <a:cs typeface="RTFFFE+Montserrat ExtraBold"/>
              </a:rPr>
              <a:t>ВАЖНО!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733044" y="1439286"/>
            <a:ext cx="3614273" cy="497429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936"/>
              </a:lnSpc>
              <a:spcBef>
                <a:spcPts val="0"/>
              </a:spcBef>
              <a:spcAft>
                <a:spcPts val="0"/>
              </a:spcAft>
            </a:pPr>
            <a:r>
              <a:rPr dirty="0" sz="1400">
                <a:solidFill>
                  <a:srgbClr val="5a21c1"/>
                </a:solidFill>
                <a:latin typeface="PEEJKN+Montserrat Regular"/>
                <a:cs typeface="PEEJKN+Montserrat Regular"/>
              </a:rPr>
              <a:t>Правильная</a:t>
            </a:r>
            <a:r>
              <a:rPr dirty="0" sz="1400" spc="-41">
                <a:solidFill>
                  <a:srgbClr val="5a21c1"/>
                </a:solidFill>
                <a:latin typeface="PEEJKN+Montserrat Regular"/>
                <a:cs typeface="PEEJKN+Montserrat Regular"/>
              </a:rPr>
              <a:t> </a:t>
            </a:r>
            <a:r>
              <a:rPr dirty="0" sz="1400">
                <a:solidFill>
                  <a:srgbClr val="5a21c1"/>
                </a:solidFill>
                <a:latin typeface="PEEJKN+Montserrat Regular"/>
                <a:cs typeface="PEEJKN+Montserrat Regular"/>
              </a:rPr>
              <a:t>расстановка</a:t>
            </a:r>
            <a:r>
              <a:rPr dirty="0" sz="1400" spc="-21">
                <a:solidFill>
                  <a:srgbClr val="5a21c1"/>
                </a:solidFill>
                <a:latin typeface="PEEJKN+Montserrat Regular"/>
                <a:cs typeface="PEEJKN+Montserrat Regular"/>
              </a:rPr>
              <a:t> </a:t>
            </a:r>
            <a:r>
              <a:rPr dirty="0" sz="1400">
                <a:solidFill>
                  <a:srgbClr val="5a21c1"/>
                </a:solidFill>
                <a:latin typeface="PEEJKN+Montserrat Regular"/>
                <a:cs typeface="PEEJKN+Montserrat Regular"/>
              </a:rPr>
              <a:t>акцентов</a:t>
            </a:r>
          </a:p>
          <a:p>
            <a:pPr marL="0" marR="0">
              <a:lnSpc>
                <a:spcPts val="1680"/>
              </a:lnSpc>
              <a:spcBef>
                <a:spcPts val="0"/>
              </a:spcBef>
              <a:spcAft>
                <a:spcPts val="0"/>
              </a:spcAft>
            </a:pPr>
            <a:r>
              <a:rPr dirty="0" sz="1400">
                <a:solidFill>
                  <a:srgbClr val="000000"/>
                </a:solidFill>
                <a:latin typeface="PEEJKN+Montserrat Regular"/>
                <a:cs typeface="PEEJKN+Montserrat Regular"/>
              </a:rPr>
              <a:t>без</a:t>
            </a:r>
            <a:r>
              <a:rPr dirty="0" sz="1400">
                <a:solidFill>
                  <a:srgbClr val="000000"/>
                </a:solidFill>
                <a:latin typeface="PEEJKN+Montserrat Regular"/>
                <a:cs typeface="PEEJKN+Montserrat Regular"/>
              </a:rPr>
              <a:t> </a:t>
            </a:r>
            <a:r>
              <a:rPr dirty="0" sz="1400">
                <a:solidFill>
                  <a:srgbClr val="000000"/>
                </a:solidFill>
                <a:latin typeface="PEEJKN+Montserrat Regular"/>
                <a:cs typeface="PEEJKN+Montserrat Regular"/>
              </a:rPr>
              <a:t>искажений</a:t>
            </a:r>
            <a:r>
              <a:rPr dirty="0" sz="1400" spc="-50">
                <a:solidFill>
                  <a:srgbClr val="000000"/>
                </a:solidFill>
                <a:latin typeface="PEEJKN+Montserrat Regular"/>
                <a:cs typeface="PEEJKN+Montserrat Regular"/>
              </a:rPr>
              <a:t> </a:t>
            </a:r>
            <a:r>
              <a:rPr dirty="0" sz="1400">
                <a:solidFill>
                  <a:srgbClr val="000000"/>
                </a:solidFill>
                <a:latin typeface="PEEJKN+Montserrat Regular"/>
                <a:cs typeface="PEEJKN+Montserrat Regular"/>
              </a:rPr>
              <a:t>исторических</a:t>
            </a:r>
            <a:r>
              <a:rPr dirty="0" sz="1400" spc="-37">
                <a:solidFill>
                  <a:srgbClr val="000000"/>
                </a:solidFill>
                <a:latin typeface="PEEJKN+Montserrat Regular"/>
                <a:cs typeface="PEEJKN+Montserrat Regular"/>
              </a:rPr>
              <a:t> </a:t>
            </a:r>
            <a:r>
              <a:rPr dirty="0" sz="1400">
                <a:solidFill>
                  <a:srgbClr val="000000"/>
                </a:solidFill>
                <a:latin typeface="PEEJKN+Montserrat Regular"/>
                <a:cs typeface="PEEJKN+Montserrat Regular"/>
              </a:rPr>
              <a:t>фактов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1125016" y="2297074"/>
            <a:ext cx="4259301" cy="796982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654"/>
              </a:lnSpc>
              <a:spcBef>
                <a:spcPts val="0"/>
              </a:spcBef>
              <a:spcAft>
                <a:spcPts val="0"/>
              </a:spcAft>
            </a:pPr>
            <a:r>
              <a:rPr dirty="0" sz="1200">
                <a:solidFill>
                  <a:srgbClr val="000000"/>
                </a:solidFill>
                <a:latin typeface="QCUOIQ+Montserrat SemiBold"/>
                <a:cs typeface="QCUOIQ+Montserrat SemiBold"/>
              </a:rPr>
              <a:t>В</a:t>
            </a:r>
            <a:r>
              <a:rPr dirty="0" sz="1200" spc="28">
                <a:solidFill>
                  <a:srgbClr val="000000"/>
                </a:solidFill>
                <a:latin typeface="QCUOIQ+Montserrat SemiBold"/>
                <a:cs typeface="QCUOIQ+Montserrat SemiBold"/>
              </a:rPr>
              <a:t> </a:t>
            </a:r>
            <a:r>
              <a:rPr dirty="0" sz="1200">
                <a:solidFill>
                  <a:srgbClr val="ff0000"/>
                </a:solidFill>
                <a:latin typeface="QCUOIQ+Montserrat SemiBold"/>
                <a:cs typeface="QCUOIQ+Montserrat SemiBold"/>
              </a:rPr>
              <a:t>построении</a:t>
            </a:r>
            <a:r>
              <a:rPr dirty="0" sz="1200">
                <a:solidFill>
                  <a:srgbClr val="ff0000"/>
                </a:solidFill>
                <a:latin typeface="QCUOIQ+Montserrat SemiBold"/>
                <a:cs typeface="QCUOIQ+Montserrat SemiBold"/>
              </a:rPr>
              <a:t> </a:t>
            </a:r>
            <a:r>
              <a:rPr dirty="0" sz="1200">
                <a:solidFill>
                  <a:srgbClr val="ff0000"/>
                </a:solidFill>
                <a:latin typeface="QCUOIQ+Montserrat SemiBold"/>
                <a:cs typeface="QCUOIQ+Montserrat SemiBold"/>
              </a:rPr>
              <a:t>экспозиций</a:t>
            </a:r>
            <a:r>
              <a:rPr dirty="0" sz="1200" spc="17">
                <a:solidFill>
                  <a:srgbClr val="ff0000"/>
                </a:solidFill>
                <a:latin typeface="QCUOIQ+Montserrat SemiBold"/>
                <a:cs typeface="QCUOIQ+Montserrat SemiBold"/>
              </a:rPr>
              <a:t> </a:t>
            </a:r>
            <a:r>
              <a:rPr dirty="0" sz="1200">
                <a:solidFill>
                  <a:srgbClr val="000000"/>
                </a:solidFill>
                <a:latin typeface="QCUOIQ+Montserrat SemiBold"/>
                <a:cs typeface="QCUOIQ+Montserrat SemiBold"/>
              </a:rPr>
              <a:t>важны</a:t>
            </a:r>
            <a:r>
              <a:rPr dirty="0" sz="1200">
                <a:solidFill>
                  <a:srgbClr val="000000"/>
                </a:solidFill>
                <a:latin typeface="QCUOIQ+Montserrat SemiBold"/>
                <a:cs typeface="QCUOIQ+Montserrat SemiBold"/>
              </a:rPr>
              <a:t> </a:t>
            </a:r>
            <a:r>
              <a:rPr dirty="0" sz="1200">
                <a:solidFill>
                  <a:srgbClr val="ff0000"/>
                </a:solidFill>
                <a:latin typeface="QCUOIQ+Montserrat SemiBold"/>
                <a:cs typeface="QCUOIQ+Montserrat SemiBold"/>
              </a:rPr>
              <a:t>историзм,</a:t>
            </a:r>
          </a:p>
          <a:p>
            <a:pPr marL="0" marR="0">
              <a:lnSpc>
                <a:spcPts val="1440"/>
              </a:lnSpc>
              <a:spcBef>
                <a:spcPts val="0"/>
              </a:spcBef>
              <a:spcAft>
                <a:spcPts val="0"/>
              </a:spcAft>
            </a:pPr>
            <a:r>
              <a:rPr dirty="0" sz="1200">
                <a:solidFill>
                  <a:srgbClr val="ff0000"/>
                </a:solidFill>
                <a:latin typeface="QCUOIQ+Montserrat SemiBold"/>
                <a:cs typeface="QCUOIQ+Montserrat SemiBold"/>
              </a:rPr>
              <a:t>логика</a:t>
            </a:r>
            <a:r>
              <a:rPr dirty="0" sz="1200" spc="16">
                <a:solidFill>
                  <a:srgbClr val="ff0000"/>
                </a:solidFill>
                <a:latin typeface="QCUOIQ+Montserrat SemiBold"/>
                <a:cs typeface="QCUOIQ+Montserrat SemiBold"/>
              </a:rPr>
              <a:t> </a:t>
            </a:r>
            <a:r>
              <a:rPr dirty="0" sz="1200">
                <a:solidFill>
                  <a:srgbClr val="000000"/>
                </a:solidFill>
                <a:latin typeface="QCUOIQ+Montserrat SemiBold"/>
                <a:cs typeface="QCUOIQ+Montserrat SemiBold"/>
              </a:rPr>
              <a:t>представления</a:t>
            </a:r>
            <a:r>
              <a:rPr dirty="0" sz="1200" spc="-12">
                <a:solidFill>
                  <a:srgbClr val="000000"/>
                </a:solidFill>
                <a:latin typeface="QCUOIQ+Montserrat SemiBold"/>
                <a:cs typeface="QCUOIQ+Montserrat SemiBold"/>
              </a:rPr>
              <a:t> </a:t>
            </a:r>
            <a:r>
              <a:rPr dirty="0" sz="1200">
                <a:solidFill>
                  <a:srgbClr val="000000"/>
                </a:solidFill>
                <a:latin typeface="QCUOIQ+Montserrat SemiBold"/>
                <a:cs typeface="QCUOIQ+Montserrat SemiBold"/>
              </a:rPr>
              <a:t>материала,</a:t>
            </a:r>
            <a:r>
              <a:rPr dirty="0" sz="1200" spc="-15">
                <a:solidFill>
                  <a:srgbClr val="000000"/>
                </a:solidFill>
                <a:latin typeface="QCUOIQ+Montserrat SemiBold"/>
                <a:cs typeface="QCUOIQ+Montserrat SemiBold"/>
              </a:rPr>
              <a:t> </a:t>
            </a:r>
            <a:r>
              <a:rPr dirty="0" sz="1200">
                <a:solidFill>
                  <a:srgbClr val="000000"/>
                </a:solidFill>
                <a:latin typeface="QCUOIQ+Montserrat SemiBold"/>
                <a:cs typeface="QCUOIQ+Montserrat SemiBold"/>
              </a:rPr>
              <a:t>его</a:t>
            </a:r>
            <a:r>
              <a:rPr dirty="0" sz="1200" spc="26">
                <a:solidFill>
                  <a:srgbClr val="000000"/>
                </a:solidFill>
                <a:latin typeface="QCUOIQ+Montserrat SemiBold"/>
                <a:cs typeface="QCUOIQ+Montserrat SemiBold"/>
              </a:rPr>
              <a:t> </a:t>
            </a:r>
            <a:r>
              <a:rPr dirty="0" sz="1200">
                <a:solidFill>
                  <a:srgbClr val="ff0000"/>
                </a:solidFill>
                <a:latin typeface="QCUOIQ+Montserrat SemiBold"/>
                <a:cs typeface="QCUOIQ+Montserrat SemiBold"/>
              </a:rPr>
              <a:t>изложение</a:t>
            </a:r>
          </a:p>
          <a:p>
            <a:pPr marL="0" marR="0">
              <a:lnSpc>
                <a:spcPts val="1439"/>
              </a:lnSpc>
              <a:spcBef>
                <a:spcPts val="0"/>
              </a:spcBef>
              <a:spcAft>
                <a:spcPts val="0"/>
              </a:spcAft>
            </a:pPr>
            <a:r>
              <a:rPr dirty="0" sz="1200">
                <a:solidFill>
                  <a:srgbClr val="ff0000"/>
                </a:solidFill>
                <a:latin typeface="QCUOIQ+Montserrat SemiBold"/>
                <a:cs typeface="QCUOIQ+Montserrat SemiBold"/>
              </a:rPr>
              <a:t>в</a:t>
            </a:r>
            <a:r>
              <a:rPr dirty="0" sz="1200" spc="25">
                <a:solidFill>
                  <a:srgbClr val="ff0000"/>
                </a:solidFill>
                <a:latin typeface="QCUOIQ+Montserrat SemiBold"/>
                <a:cs typeface="QCUOIQ+Montserrat SemiBold"/>
              </a:rPr>
              <a:t> </a:t>
            </a:r>
            <a:r>
              <a:rPr dirty="0" sz="1200">
                <a:solidFill>
                  <a:srgbClr val="ff0000"/>
                </a:solidFill>
                <a:latin typeface="QCUOIQ+Montserrat SemiBold"/>
                <a:cs typeface="QCUOIQ+Montserrat SemiBold"/>
              </a:rPr>
              <a:t>духе</a:t>
            </a:r>
            <a:r>
              <a:rPr dirty="0" sz="1200" spc="18">
                <a:solidFill>
                  <a:srgbClr val="ff0000"/>
                </a:solidFill>
                <a:latin typeface="QCUOIQ+Montserrat SemiBold"/>
                <a:cs typeface="QCUOIQ+Montserrat SemiBold"/>
              </a:rPr>
              <a:t> </a:t>
            </a:r>
            <a:r>
              <a:rPr dirty="0" sz="1200">
                <a:solidFill>
                  <a:srgbClr val="000000"/>
                </a:solidFill>
                <a:latin typeface="QCUOIQ+Montserrat SemiBold"/>
                <a:cs typeface="QCUOIQ+Montserrat SemiBold"/>
              </a:rPr>
              <a:t>традиционных</a:t>
            </a:r>
            <a:r>
              <a:rPr dirty="0" sz="1200" spc="11">
                <a:solidFill>
                  <a:srgbClr val="000000"/>
                </a:solidFill>
                <a:latin typeface="QCUOIQ+Montserrat SemiBold"/>
                <a:cs typeface="QCUOIQ+Montserrat SemiBold"/>
              </a:rPr>
              <a:t> </a:t>
            </a:r>
            <a:r>
              <a:rPr dirty="0" sz="1200">
                <a:solidFill>
                  <a:srgbClr val="ff0000"/>
                </a:solidFill>
                <a:latin typeface="QCUOIQ+Montserrat SemiBold"/>
                <a:cs typeface="QCUOIQ+Montserrat SemiBold"/>
              </a:rPr>
              <a:t>российских</a:t>
            </a:r>
            <a:r>
              <a:rPr dirty="0" sz="1200">
                <a:solidFill>
                  <a:srgbClr val="ff0000"/>
                </a:solidFill>
                <a:latin typeface="QCUOIQ+Montserrat SemiBold"/>
                <a:cs typeface="QCUOIQ+Montserrat SemiBold"/>
              </a:rPr>
              <a:t> </a:t>
            </a:r>
            <a:r>
              <a:rPr dirty="0" sz="1200">
                <a:solidFill>
                  <a:srgbClr val="000000"/>
                </a:solidFill>
                <a:latin typeface="QCUOIQ+Montserrat SemiBold"/>
                <a:cs typeface="QCUOIQ+Montserrat SemiBold"/>
              </a:rPr>
              <a:t>духовно</a:t>
            </a:r>
            <a:r>
              <a:rPr dirty="0" sz="1200">
                <a:solidFill>
                  <a:srgbClr val="000000"/>
                </a:solidFill>
                <a:latin typeface="UEIDWK+Montserrat SemiBold"/>
                <a:cs typeface="UEIDWK+Montserrat SemiBold"/>
              </a:rPr>
              <a:t>-</a:t>
            </a:r>
          </a:p>
          <a:p>
            <a:pPr marL="0" marR="0">
              <a:lnSpc>
                <a:spcPts val="1440"/>
              </a:lnSpc>
              <a:spcBef>
                <a:spcPts val="50"/>
              </a:spcBef>
              <a:spcAft>
                <a:spcPts val="0"/>
              </a:spcAft>
            </a:pPr>
            <a:r>
              <a:rPr dirty="0" sz="1200">
                <a:solidFill>
                  <a:srgbClr val="000000"/>
                </a:solidFill>
                <a:latin typeface="QCUOIQ+Montserrat SemiBold"/>
                <a:cs typeface="QCUOIQ+Montserrat SemiBold"/>
              </a:rPr>
              <a:t>нравственных</a:t>
            </a:r>
            <a:r>
              <a:rPr dirty="0" sz="1200">
                <a:solidFill>
                  <a:srgbClr val="000000"/>
                </a:solidFill>
                <a:latin typeface="QCUOIQ+Montserrat SemiBold"/>
                <a:cs typeface="QCUOIQ+Montserrat SemiBold"/>
              </a:rPr>
              <a:t> </a:t>
            </a:r>
            <a:r>
              <a:rPr dirty="0" sz="1200">
                <a:solidFill>
                  <a:srgbClr val="ff0000"/>
                </a:solidFill>
                <a:latin typeface="QCUOIQ+Montserrat SemiBold"/>
                <a:cs typeface="QCUOIQ+Montserrat SemiBold"/>
              </a:rPr>
              <a:t>ценностей: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1125016" y="3211855"/>
            <a:ext cx="3493110" cy="248259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654"/>
              </a:lnSpc>
              <a:spcBef>
                <a:spcPts val="0"/>
              </a:spcBef>
              <a:spcAft>
                <a:spcPts val="0"/>
              </a:spcAft>
            </a:pPr>
            <a:r>
              <a:rPr dirty="0" sz="1200">
                <a:solidFill>
                  <a:srgbClr val="000000"/>
                </a:solidFill>
                <a:latin typeface="VUVGMV+Montserrat Regular"/>
                <a:cs typeface="VUVGMV+Montserrat Regular"/>
              </a:rPr>
              <a:t>-</a:t>
            </a:r>
            <a:r>
              <a:rPr dirty="0" sz="1200" spc="583">
                <a:solidFill>
                  <a:srgbClr val="000000"/>
                </a:solidFill>
                <a:latin typeface="VUVGMV+Montserrat Regular"/>
                <a:cs typeface="VUVGMV+Montserrat Regular"/>
              </a:rPr>
              <a:t> </a:t>
            </a:r>
            <a:r>
              <a:rPr dirty="0" sz="1200">
                <a:solidFill>
                  <a:srgbClr val="000000"/>
                </a:solidFill>
                <a:latin typeface="PEEJKN+Montserrat Regular"/>
                <a:cs typeface="PEEJKN+Montserrat Regular"/>
              </a:rPr>
              <a:t>отражение</a:t>
            </a:r>
            <a:r>
              <a:rPr dirty="0" sz="1200" spc="-31">
                <a:solidFill>
                  <a:srgbClr val="000000"/>
                </a:solidFill>
                <a:latin typeface="PEEJKN+Montserrat Regular"/>
                <a:cs typeface="PEEJKN+Montserrat Regular"/>
              </a:rPr>
              <a:t> </a:t>
            </a:r>
            <a:r>
              <a:rPr dirty="0" sz="1200">
                <a:solidFill>
                  <a:srgbClr val="ff0000"/>
                </a:solidFill>
                <a:latin typeface="PEEJKN+Montserrat Regular"/>
                <a:cs typeface="PEEJKN+Montserrat Regular"/>
              </a:rPr>
              <a:t>преемственности</a:t>
            </a:r>
            <a:r>
              <a:rPr dirty="0" sz="1200" spc="-28">
                <a:solidFill>
                  <a:srgbClr val="ff0000"/>
                </a:solidFill>
                <a:latin typeface="PEEJKN+Montserrat Regular"/>
                <a:cs typeface="PEEJKN+Montserrat Regular"/>
              </a:rPr>
              <a:t> </a:t>
            </a:r>
            <a:r>
              <a:rPr dirty="0" sz="1200">
                <a:solidFill>
                  <a:srgbClr val="ff0000"/>
                </a:solidFill>
                <a:latin typeface="PEEJKN+Montserrat Regular"/>
                <a:cs typeface="PEEJKN+Montserrat Regular"/>
              </a:rPr>
              <a:t>традиций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1297178" y="3394735"/>
            <a:ext cx="1745894" cy="248259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654"/>
              </a:lnSpc>
              <a:spcBef>
                <a:spcPts val="0"/>
              </a:spcBef>
              <a:spcAft>
                <a:spcPts val="0"/>
              </a:spcAft>
            </a:pPr>
            <a:r>
              <a:rPr dirty="0" sz="1200">
                <a:solidFill>
                  <a:srgbClr val="000000"/>
                </a:solidFill>
                <a:latin typeface="PEEJKN+Montserrat Regular"/>
                <a:cs typeface="PEEJKN+Montserrat Regular"/>
              </a:rPr>
              <a:t>воинской</a:t>
            </a:r>
            <a:r>
              <a:rPr dirty="0" sz="1200" spc="-26">
                <a:solidFill>
                  <a:srgbClr val="000000"/>
                </a:solidFill>
                <a:latin typeface="PEEJKN+Montserrat Regular"/>
                <a:cs typeface="PEEJKN+Montserrat Regular"/>
              </a:rPr>
              <a:t> </a:t>
            </a:r>
            <a:r>
              <a:rPr dirty="0" sz="1200">
                <a:solidFill>
                  <a:srgbClr val="000000"/>
                </a:solidFill>
                <a:latin typeface="PEEJKN+Montserrat Regular"/>
                <a:cs typeface="PEEJKN+Montserrat Regular"/>
              </a:rPr>
              <a:t>доблести;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1125016" y="3760131"/>
            <a:ext cx="4263874" cy="248679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658"/>
              </a:lnSpc>
              <a:spcBef>
                <a:spcPts val="0"/>
              </a:spcBef>
              <a:spcAft>
                <a:spcPts val="0"/>
              </a:spcAft>
            </a:pPr>
            <a:r>
              <a:rPr dirty="0" sz="1200">
                <a:solidFill>
                  <a:srgbClr val="000000"/>
                </a:solidFill>
                <a:latin typeface="VUVGMV+Montserrat Regular"/>
                <a:cs typeface="VUVGMV+Montserrat Regular"/>
              </a:rPr>
              <a:t>-</a:t>
            </a:r>
            <a:r>
              <a:rPr dirty="0" sz="1200" spc="583">
                <a:solidFill>
                  <a:srgbClr val="000000"/>
                </a:solidFill>
                <a:latin typeface="VUVGMV+Montserrat Regular"/>
                <a:cs typeface="VUVGMV+Montserrat Regular"/>
              </a:rPr>
              <a:t> </a:t>
            </a:r>
            <a:r>
              <a:rPr dirty="0" sz="1200">
                <a:solidFill>
                  <a:srgbClr val="000000"/>
                </a:solidFill>
                <a:latin typeface="PEEJKN+Montserrat Regular"/>
                <a:cs typeface="PEEJKN+Montserrat Regular"/>
              </a:rPr>
              <a:t>акцентирование</a:t>
            </a:r>
            <a:r>
              <a:rPr dirty="0" sz="1200" spc="-19">
                <a:solidFill>
                  <a:srgbClr val="000000"/>
                </a:solidFill>
                <a:latin typeface="PEEJKN+Montserrat Regular"/>
                <a:cs typeface="PEEJKN+Montserrat Regular"/>
              </a:rPr>
              <a:t> </a:t>
            </a:r>
            <a:r>
              <a:rPr dirty="0" sz="1200">
                <a:solidFill>
                  <a:srgbClr val="ff0000"/>
                </a:solidFill>
                <a:latin typeface="PEEJKN+Montserrat Regular"/>
                <a:cs typeface="PEEJKN+Montserrat Regular"/>
              </a:rPr>
              <a:t>героизма</a:t>
            </a:r>
            <a:r>
              <a:rPr dirty="0" sz="1200" spc="-32">
                <a:solidFill>
                  <a:srgbClr val="ff0000"/>
                </a:solidFill>
                <a:latin typeface="PEEJKN+Montserrat Regular"/>
                <a:cs typeface="PEEJKN+Montserrat Regular"/>
              </a:rPr>
              <a:t> </a:t>
            </a:r>
            <a:r>
              <a:rPr dirty="0" sz="1200">
                <a:solidFill>
                  <a:srgbClr val="000000"/>
                </a:solidFill>
                <a:latin typeface="PEEJKN+Montserrat Regular"/>
                <a:cs typeface="PEEJKN+Montserrat Regular"/>
              </a:rPr>
              <a:t>в</a:t>
            </a:r>
            <a:r>
              <a:rPr dirty="0" sz="1200">
                <a:solidFill>
                  <a:srgbClr val="000000"/>
                </a:solidFill>
                <a:latin typeface="PEEJKN+Montserrat Regular"/>
                <a:cs typeface="PEEJKN+Montserrat Regular"/>
              </a:rPr>
              <a:t> </a:t>
            </a:r>
            <a:r>
              <a:rPr dirty="0" sz="1200">
                <a:solidFill>
                  <a:srgbClr val="000000"/>
                </a:solidFill>
                <a:latin typeface="PEEJKN+Montserrat Regular"/>
                <a:cs typeface="PEEJKN+Montserrat Regular"/>
              </a:rPr>
              <a:t>завоевании</a:t>
            </a:r>
            <a:r>
              <a:rPr dirty="0" sz="1200" spc="-22">
                <a:solidFill>
                  <a:srgbClr val="000000"/>
                </a:solidFill>
                <a:latin typeface="PEEJKN+Montserrat Regular"/>
                <a:cs typeface="PEEJKN+Montserrat Regular"/>
              </a:rPr>
              <a:t> </a:t>
            </a:r>
            <a:r>
              <a:rPr dirty="0" sz="1200">
                <a:solidFill>
                  <a:srgbClr val="000000"/>
                </a:solidFill>
                <a:latin typeface="PEEJKN+Montserrat Regular"/>
                <a:cs typeface="PEEJKN+Montserrat Regular"/>
              </a:rPr>
              <a:t>Победы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1297178" y="3943654"/>
            <a:ext cx="2295906" cy="248259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654"/>
              </a:lnSpc>
              <a:spcBef>
                <a:spcPts val="0"/>
              </a:spcBef>
              <a:spcAft>
                <a:spcPts val="0"/>
              </a:spcAft>
            </a:pPr>
            <a:r>
              <a:rPr dirty="0" sz="1200">
                <a:solidFill>
                  <a:srgbClr val="000000"/>
                </a:solidFill>
                <a:latin typeface="PEEJKN+Montserrat Regular"/>
                <a:cs typeface="PEEJKN+Montserrat Regular"/>
              </a:rPr>
              <a:t>и</a:t>
            </a:r>
            <a:r>
              <a:rPr dirty="0" sz="1200">
                <a:solidFill>
                  <a:srgbClr val="000000"/>
                </a:solidFill>
                <a:latin typeface="PEEJKN+Montserrat Regular"/>
                <a:cs typeface="PEEJKN+Montserrat Regular"/>
              </a:rPr>
              <a:t> </a:t>
            </a:r>
            <a:r>
              <a:rPr dirty="0" sz="1200">
                <a:solidFill>
                  <a:srgbClr val="000000"/>
                </a:solidFill>
                <a:latin typeface="PEEJKN+Montserrat Regular"/>
                <a:cs typeface="PEEJKN+Montserrat Regular"/>
              </a:rPr>
              <a:t>восстановлении</a:t>
            </a:r>
            <a:r>
              <a:rPr dirty="0" sz="1200" spc="-35">
                <a:solidFill>
                  <a:srgbClr val="000000"/>
                </a:solidFill>
                <a:latin typeface="PEEJKN+Montserrat Regular"/>
                <a:cs typeface="PEEJKN+Montserrat Regular"/>
              </a:rPr>
              <a:t> </a:t>
            </a:r>
            <a:r>
              <a:rPr dirty="0" sz="1200">
                <a:solidFill>
                  <a:srgbClr val="000000"/>
                </a:solidFill>
                <a:latin typeface="PEEJKN+Montserrat Regular"/>
                <a:cs typeface="PEEJKN+Montserrat Regular"/>
              </a:rPr>
              <a:t>области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6036564" y="4651281"/>
            <a:ext cx="2873507" cy="354967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695"/>
              </a:lnSpc>
              <a:spcBef>
                <a:spcPts val="0"/>
              </a:spcBef>
              <a:spcAft>
                <a:spcPts val="0"/>
              </a:spcAft>
            </a:pPr>
            <a:r>
              <a:rPr dirty="0" sz="500">
                <a:solidFill>
                  <a:srgbClr val="000000"/>
                </a:solidFill>
                <a:latin typeface="PEEJKN+Montserrat Regular"/>
                <a:cs typeface="PEEJKN+Montserrat Regular"/>
                <a:hlinkClick r:id="rId3"/>
              </a:rPr>
              <a:t>Фото</a:t>
            </a:r>
            <a:r>
              <a:rPr dirty="0" sz="500" spc="-36">
                <a:solidFill>
                  <a:srgbClr val="000000"/>
                </a:solidFill>
                <a:latin typeface="PEEJKN+Montserrat Regular"/>
                <a:cs typeface="PEEJKN+Montserrat Regular"/>
                <a:hlinkClick r:id="rId3"/>
              </a:rPr>
              <a:t> </a:t>
            </a:r>
            <a:r>
              <a:rPr dirty="0" sz="500">
                <a:solidFill>
                  <a:srgbClr val="000000"/>
                </a:solidFill>
                <a:latin typeface="PEEJKN+Montserrat Regular"/>
                <a:cs typeface="PEEJKN+Montserrat Regular"/>
                <a:hlinkClick r:id="rId3"/>
              </a:rPr>
              <a:t>сайтов</a:t>
            </a:r>
            <a:r>
              <a:rPr dirty="0" sz="500" spc="-31">
                <a:solidFill>
                  <a:srgbClr val="000000"/>
                </a:solidFill>
                <a:latin typeface="PEEJKN+Montserrat Regular"/>
                <a:cs typeface="PEEJKN+Montserrat Regular"/>
                <a:hlinkClick r:id="rId3"/>
              </a:rPr>
              <a:t> </a:t>
            </a:r>
            <a:r>
              <a:rPr dirty="0" sz="500">
                <a:solidFill>
                  <a:srgbClr val="000000"/>
                </a:solidFill>
                <a:latin typeface="PEEJKN+Montserrat Regular"/>
                <a:cs typeface="PEEJKN+Montserrat Regular"/>
                <a:hlinkClick r:id="rId3"/>
              </a:rPr>
              <a:t>:</a:t>
            </a:r>
            <a:r>
              <a:rPr dirty="0" sz="500">
                <a:solidFill>
                  <a:srgbClr val="000000"/>
                </a:solidFill>
                <a:latin typeface="PEEJKN+Montserrat Regular"/>
                <a:cs typeface="PEEJKN+Montserrat Regular"/>
                <a:hlinkClick r:id="rId3"/>
              </a:rPr>
              <a:t> </a:t>
            </a:r>
            <a:r>
              <a:rPr dirty="0" sz="500" u="sng">
                <a:solidFill>
                  <a:srgbClr val="0563c1"/>
                </a:solidFill>
                <a:latin typeface="VUVGMV+Montserrat Regular"/>
                <a:cs typeface="VUVGMV+Montserrat Regular"/>
                <a:hlinkClick r:id="rId3"/>
              </a:rPr>
              <a:t>https://koihm.ru/v-muzee-otkrylas-vystavka-malchiki-s-bantikami-iz-</a:t>
            </a:r>
          </a:p>
          <a:p>
            <a:pPr marL="0" marR="0">
              <a:lnSpc>
                <a:spcPts val="600"/>
              </a:lnSpc>
              <a:spcBef>
                <a:spcPts val="0"/>
              </a:spcBef>
              <a:spcAft>
                <a:spcPts val="0"/>
              </a:spcAft>
            </a:pPr>
            <a:r>
              <a:rPr dirty="0" sz="500" u="sng">
                <a:solidFill>
                  <a:srgbClr val="0563c1"/>
                </a:solidFill>
                <a:latin typeface="VUVGMV+Montserrat Regular"/>
                <a:cs typeface="VUVGMV+Montserrat Regular"/>
                <a:hlinkClick r:id="rId3"/>
              </a:rPr>
              <a:t>fondov-soloveczkogo-muzeya/#&amp;gid=1&amp;pid=13</a:t>
            </a:r>
            <a:r>
              <a:rPr dirty="0" sz="500">
                <a:solidFill>
                  <a:srgbClr val="000000"/>
                </a:solidFill>
                <a:latin typeface="VUVGMV+Montserrat Regular"/>
                <a:cs typeface="VUVGMV+Montserrat Regular"/>
                <a:hlinkClick r:id="rId3"/>
              </a:rPr>
              <a:t>;</a:t>
            </a:r>
            <a:r>
              <a:rPr dirty="0" sz="500" spc="-45">
                <a:solidFill>
                  <a:srgbClr val="000000"/>
                </a:solidFill>
                <a:latin typeface="VUVGMV+Montserrat Regular"/>
                <a:cs typeface="VUVGMV+Montserrat Regular"/>
                <a:hlinkClick r:id="rId3"/>
              </a:rPr>
              <a:t> </a:t>
            </a:r>
            <a:r>
              <a:rPr dirty="0" sz="500">
                <a:solidFill>
                  <a:srgbClr val="000000"/>
                </a:solidFill>
                <a:latin typeface="VUVGMV+Montserrat Regular"/>
                <a:cs typeface="VUVGMV+Montserrat Regular"/>
                <a:hlinkClick r:id="rId3"/>
              </a:rPr>
              <a:t>https://rvio.histrf.ru/39/news/na-</a:t>
            </a:r>
          </a:p>
          <a:p>
            <a:pPr marL="0" marR="0">
              <a:lnSpc>
                <a:spcPts val="600"/>
              </a:lnSpc>
              <a:spcBef>
                <a:spcPts val="0"/>
              </a:spcBef>
              <a:spcAft>
                <a:spcPts val="0"/>
              </a:spcAft>
            </a:pPr>
            <a:r>
              <a:rPr dirty="0" sz="500">
                <a:solidFill>
                  <a:srgbClr val="000000"/>
                </a:solidFill>
                <a:latin typeface="VUVGMV+Montserrat Regular"/>
                <a:cs typeface="VUVGMV+Montserrat Regular"/>
              </a:rPr>
              <a:t>ploshadi-pobedy-v-kaliningrade-v-preddverii-dnya-velikoj-pobedy-otkrylas-vystavka-</a:t>
            </a:r>
          </a:p>
          <a:p>
            <a:pPr marL="0" marR="0">
              <a:lnSpc>
                <a:spcPts val="600"/>
              </a:lnSpc>
              <a:spcBef>
                <a:spcPts val="0"/>
              </a:spcBef>
              <a:spcAft>
                <a:spcPts val="0"/>
              </a:spcAft>
            </a:pPr>
            <a:r>
              <a:rPr dirty="0" sz="500">
                <a:solidFill>
                  <a:srgbClr val="000000"/>
                </a:solidFill>
                <a:latin typeface="VUVGMV+Montserrat Regular"/>
                <a:cs typeface="VUVGMV+Montserrat Regular"/>
              </a:rPr>
              <a:t>geroi-i-podvigi-posvyashennaya-zashitnikam-otechestva-vseh-vremen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8936736" y="4857276"/>
            <a:ext cx="268262" cy="177626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098"/>
              </a:lnSpc>
              <a:spcBef>
                <a:spcPts val="0"/>
              </a:spcBef>
              <a:spcAft>
                <a:spcPts val="0"/>
              </a:spcAft>
            </a:pPr>
            <a:r>
              <a:rPr dirty="0" sz="900">
                <a:solidFill>
                  <a:srgbClr val="898989"/>
                </a:solidFill>
                <a:latin typeface="UUNSEI+Calibri"/>
                <a:cs typeface="UUNSEI+Calibri"/>
              </a:rPr>
              <a:t>12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object 1"/>
          <p:cNvSpPr/>
          <p:nvPr/>
        </p:nvSpPr>
        <p:spPr>
          <a:xfrm>
            <a:off x="0" y="0"/>
            <a:ext cx="9144000" cy="5143499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659282" y="101595"/>
            <a:ext cx="7440026" cy="497346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936"/>
              </a:lnSpc>
              <a:spcBef>
                <a:spcPts val="0"/>
              </a:spcBef>
              <a:spcAft>
                <a:spcPts val="0"/>
              </a:spcAft>
            </a:pPr>
            <a:r>
              <a:rPr dirty="0" sz="1400">
                <a:solidFill>
                  <a:srgbClr val="000000"/>
                </a:solidFill>
                <a:latin typeface="HBGSMI+Montserrat Black"/>
                <a:cs typeface="HBGSMI+Montserrat Black"/>
              </a:rPr>
              <a:t>ИЗ</a:t>
            </a:r>
            <a:r>
              <a:rPr dirty="0" sz="1400">
                <a:solidFill>
                  <a:srgbClr val="000000"/>
                </a:solidFill>
                <a:latin typeface="HBGSMI+Montserrat Black"/>
                <a:cs typeface="HBGSMI+Montserrat Black"/>
              </a:rPr>
              <a:t> </a:t>
            </a:r>
            <a:r>
              <a:rPr dirty="0" sz="1400">
                <a:solidFill>
                  <a:srgbClr val="000000"/>
                </a:solidFill>
                <a:latin typeface="HBGSMI+Montserrat Black"/>
                <a:cs typeface="HBGSMI+Montserrat Black"/>
              </a:rPr>
              <a:t>ИСТОРИИ</a:t>
            </a:r>
            <a:r>
              <a:rPr dirty="0" sz="1400">
                <a:solidFill>
                  <a:srgbClr val="000000"/>
                </a:solidFill>
                <a:latin typeface="HBGSMI+Montserrat Black"/>
                <a:cs typeface="HBGSMI+Montserrat Black"/>
              </a:rPr>
              <a:t> </a:t>
            </a:r>
            <a:r>
              <a:rPr dirty="0" sz="1400">
                <a:solidFill>
                  <a:srgbClr val="000000"/>
                </a:solidFill>
                <a:latin typeface="HBGSMI+Montserrat Black"/>
                <a:cs typeface="HBGSMI+Montserrat Black"/>
              </a:rPr>
              <a:t>СТАНОВЛЕНИЯ</a:t>
            </a:r>
            <a:r>
              <a:rPr dirty="0" sz="1400" spc="-13">
                <a:solidFill>
                  <a:srgbClr val="000000"/>
                </a:solidFill>
                <a:latin typeface="HBGSMI+Montserrat Black"/>
                <a:cs typeface="HBGSMI+Montserrat Black"/>
              </a:rPr>
              <a:t> </a:t>
            </a:r>
            <a:r>
              <a:rPr dirty="0" sz="1400">
                <a:solidFill>
                  <a:srgbClr val="000000"/>
                </a:solidFill>
                <a:latin typeface="HBGSMI+Montserrat Black"/>
                <a:cs typeface="HBGSMI+Montserrat Black"/>
              </a:rPr>
              <a:t>КУЛЬТУРЫ</a:t>
            </a:r>
            <a:r>
              <a:rPr dirty="0" sz="1400">
                <a:solidFill>
                  <a:srgbClr val="000000"/>
                </a:solidFill>
                <a:latin typeface="HBGSMI+Montserrat Black"/>
                <a:cs typeface="HBGSMI+Montserrat Black"/>
              </a:rPr>
              <a:t> </a:t>
            </a:r>
            <a:r>
              <a:rPr dirty="0" sz="1400">
                <a:solidFill>
                  <a:srgbClr val="000000"/>
                </a:solidFill>
                <a:latin typeface="HBGSMI+Montserrat Black"/>
                <a:cs typeface="HBGSMI+Montserrat Black"/>
              </a:rPr>
              <a:t>КАЛИНИНГРАДСКОЙ</a:t>
            </a:r>
            <a:r>
              <a:rPr dirty="0" sz="1400">
                <a:solidFill>
                  <a:srgbClr val="000000"/>
                </a:solidFill>
                <a:latin typeface="HBGSMI+Montserrat Black"/>
                <a:cs typeface="HBGSMI+Montserrat Black"/>
              </a:rPr>
              <a:t> </a:t>
            </a:r>
            <a:r>
              <a:rPr dirty="0" sz="1400">
                <a:solidFill>
                  <a:srgbClr val="000000"/>
                </a:solidFill>
                <a:latin typeface="HBGSMI+Montserrat Black"/>
                <a:cs typeface="HBGSMI+Montserrat Black"/>
              </a:rPr>
              <a:t>ОБЛАСТИ.</a:t>
            </a:r>
          </a:p>
          <a:p>
            <a:pPr marL="0" marR="0">
              <a:lnSpc>
                <a:spcPts val="1679"/>
              </a:lnSpc>
              <a:spcBef>
                <a:spcPts val="0"/>
              </a:spcBef>
              <a:spcAft>
                <a:spcPts val="0"/>
              </a:spcAft>
            </a:pPr>
            <a:r>
              <a:rPr dirty="0" sz="1400">
                <a:solidFill>
                  <a:srgbClr val="000000"/>
                </a:solidFill>
                <a:latin typeface="HBGSMI+Montserrat Black"/>
                <a:cs typeface="HBGSMI+Montserrat Black"/>
              </a:rPr>
              <a:t>О</a:t>
            </a:r>
            <a:r>
              <a:rPr dirty="0" sz="1400">
                <a:solidFill>
                  <a:srgbClr val="000000"/>
                </a:solidFill>
                <a:latin typeface="HBGSMI+Montserrat Black"/>
                <a:cs typeface="HBGSMI+Montserrat Black"/>
              </a:rPr>
              <a:t> </a:t>
            </a:r>
            <a:r>
              <a:rPr dirty="0" sz="1400">
                <a:solidFill>
                  <a:srgbClr val="000000"/>
                </a:solidFill>
                <a:latin typeface="HBGSMI+Montserrat Black"/>
                <a:cs typeface="HBGSMI+Montserrat Black"/>
              </a:rPr>
              <a:t>ЧЕМ</a:t>
            </a:r>
            <a:r>
              <a:rPr dirty="0" sz="1400">
                <a:solidFill>
                  <a:srgbClr val="000000"/>
                </a:solidFill>
                <a:latin typeface="HBGSMI+Montserrat Black"/>
                <a:cs typeface="HBGSMI+Montserrat Black"/>
              </a:rPr>
              <a:t> </a:t>
            </a:r>
            <a:r>
              <a:rPr dirty="0" sz="1400">
                <a:solidFill>
                  <a:srgbClr val="000000"/>
                </a:solidFill>
                <a:latin typeface="HBGSMI+Montserrat Black"/>
                <a:cs typeface="HBGSMI+Montserrat Black"/>
              </a:rPr>
              <a:t>ХРАНЯТ</a:t>
            </a:r>
            <a:r>
              <a:rPr dirty="0" sz="1400">
                <a:solidFill>
                  <a:srgbClr val="000000"/>
                </a:solidFill>
                <a:latin typeface="HBGSMI+Montserrat Black"/>
                <a:cs typeface="HBGSMI+Montserrat Black"/>
              </a:rPr>
              <a:t> </a:t>
            </a:r>
            <a:r>
              <a:rPr dirty="0" sz="1400">
                <a:solidFill>
                  <a:srgbClr val="000000"/>
                </a:solidFill>
                <a:latin typeface="HBGSMI+Montserrat Black"/>
                <a:cs typeface="HBGSMI+Montserrat Black"/>
              </a:rPr>
              <a:t>ПАМЯТЬ</a:t>
            </a:r>
            <a:r>
              <a:rPr dirty="0" sz="1400">
                <a:solidFill>
                  <a:srgbClr val="000000"/>
                </a:solidFill>
                <a:latin typeface="HBGSMI+Montserrat Black"/>
                <a:cs typeface="HBGSMI+Montserrat Black"/>
              </a:rPr>
              <a:t> </a:t>
            </a:r>
            <a:r>
              <a:rPr dirty="0" sz="1400">
                <a:solidFill>
                  <a:srgbClr val="000000"/>
                </a:solidFill>
                <a:latin typeface="HBGSMI+Montserrat Black"/>
                <a:cs typeface="HBGSMI+Montserrat Black"/>
              </a:rPr>
              <a:t>МУЗЕИ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4066667" y="757796"/>
            <a:ext cx="984161" cy="195719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241"/>
              </a:lnSpc>
              <a:spcBef>
                <a:spcPts val="0"/>
              </a:spcBef>
              <a:spcAft>
                <a:spcPts val="0"/>
              </a:spcAft>
            </a:pPr>
            <a:r>
              <a:rPr dirty="0" sz="900" b="1" i="1">
                <a:solidFill>
                  <a:srgbClr val="000000"/>
                </a:solidFill>
                <a:latin typeface="FDTPQS+Montserrat Bold Italic"/>
                <a:cs typeface="FDTPQS+Montserrat Bold Italic"/>
              </a:rPr>
              <a:t>1946</a:t>
            </a:r>
            <a:r>
              <a:rPr dirty="0" sz="900" b="1" i="1">
                <a:solidFill>
                  <a:srgbClr val="000000"/>
                </a:solidFill>
                <a:latin typeface="FDTPQS+Montserrat Bold Italic"/>
                <a:cs typeface="FDTPQS+Montserrat Bold Italic"/>
              </a:rPr>
              <a:t> </a:t>
            </a:r>
            <a:r>
              <a:rPr dirty="0" sz="900" b="1" i="1">
                <a:solidFill>
                  <a:srgbClr val="000000"/>
                </a:solidFill>
                <a:latin typeface="FDTPQS+Montserrat Bold Italic"/>
                <a:cs typeface="FDTPQS+Montserrat Bold Italic"/>
              </a:rPr>
              <a:t>г.</a:t>
            </a:r>
            <a:r>
              <a:rPr dirty="0" sz="900" spc="-15" b="1" i="1">
                <a:solidFill>
                  <a:srgbClr val="000000"/>
                </a:solidFill>
                <a:latin typeface="FDTPQS+Montserrat Bold Italic"/>
                <a:cs typeface="FDTPQS+Montserrat Bold Italic"/>
              </a:rPr>
              <a:t> </a:t>
            </a:r>
            <a:r>
              <a:rPr dirty="0" sz="900" b="1" i="1">
                <a:solidFill>
                  <a:srgbClr val="000000"/>
                </a:solidFill>
                <a:latin typeface="FDTPQS+Montserrat Bold Italic"/>
                <a:cs typeface="FDTPQS+Montserrat Bold Italic"/>
              </a:rPr>
              <a:t>август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6560819" y="774814"/>
            <a:ext cx="2568041" cy="470039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241"/>
              </a:lnSpc>
              <a:spcBef>
                <a:spcPts val="0"/>
              </a:spcBef>
              <a:spcAft>
                <a:spcPts val="0"/>
              </a:spcAft>
            </a:pPr>
            <a:r>
              <a:rPr dirty="0" sz="900" b="1" i="1">
                <a:solidFill>
                  <a:srgbClr val="000000"/>
                </a:solidFill>
                <a:latin typeface="FDTPQS+Montserrat Bold Italic"/>
                <a:cs typeface="FDTPQS+Montserrat Bold Italic"/>
              </a:rPr>
              <a:t>1946</a:t>
            </a:r>
            <a:r>
              <a:rPr dirty="0" sz="900" b="1" i="1">
                <a:solidFill>
                  <a:srgbClr val="000000"/>
                </a:solidFill>
                <a:latin typeface="FDTPQS+Montserrat Bold Italic"/>
                <a:cs typeface="FDTPQS+Montserrat Bold Italic"/>
              </a:rPr>
              <a:t> </a:t>
            </a:r>
            <a:r>
              <a:rPr dirty="0" sz="900" b="1" i="1">
                <a:solidFill>
                  <a:srgbClr val="000000"/>
                </a:solidFill>
                <a:latin typeface="FDTPQS+Montserrat Bold Italic"/>
                <a:cs typeface="FDTPQS+Montserrat Bold Italic"/>
              </a:rPr>
              <a:t>г.</a:t>
            </a:r>
            <a:r>
              <a:rPr dirty="0" sz="900" spc="-15" b="1" i="1">
                <a:solidFill>
                  <a:srgbClr val="000000"/>
                </a:solidFill>
                <a:latin typeface="FDTPQS+Montserrat Bold Italic"/>
                <a:cs typeface="FDTPQS+Montserrat Bold Italic"/>
              </a:rPr>
              <a:t> </a:t>
            </a:r>
            <a:r>
              <a:rPr dirty="0" sz="900" b="1" i="1">
                <a:solidFill>
                  <a:srgbClr val="000000"/>
                </a:solidFill>
                <a:latin typeface="FDTPQS+Montserrat Bold Italic"/>
                <a:cs typeface="FDTPQS+Montserrat Bold Italic"/>
              </a:rPr>
              <a:t>28</a:t>
            </a:r>
            <a:r>
              <a:rPr dirty="0" sz="900" b="1" i="1">
                <a:solidFill>
                  <a:srgbClr val="000000"/>
                </a:solidFill>
                <a:latin typeface="FDTPQS+Montserrat Bold Italic"/>
                <a:cs typeface="FDTPQS+Montserrat Bold Italic"/>
              </a:rPr>
              <a:t> </a:t>
            </a:r>
            <a:r>
              <a:rPr dirty="0" sz="900" b="1" i="1">
                <a:solidFill>
                  <a:srgbClr val="000000"/>
                </a:solidFill>
                <a:latin typeface="FDTPQS+Montserrat Bold Italic"/>
                <a:cs typeface="FDTPQS+Montserrat Bold Italic"/>
              </a:rPr>
              <a:t>августа</a:t>
            </a:r>
          </a:p>
          <a:p>
            <a:pPr marL="0" marR="0">
              <a:lnSpc>
                <a:spcPts val="1080"/>
              </a:lnSpc>
              <a:spcBef>
                <a:spcPts val="0"/>
              </a:spcBef>
              <a:spcAft>
                <a:spcPts val="0"/>
              </a:spcAft>
            </a:pPr>
            <a:r>
              <a:rPr dirty="0" sz="900" i="1">
                <a:solidFill>
                  <a:srgbClr val="000000"/>
                </a:solidFill>
                <a:latin typeface="FPLDRU+Montserrat Italic"/>
                <a:cs typeface="FPLDRU+Montserrat Italic"/>
              </a:rPr>
              <a:t>открылся</a:t>
            </a:r>
            <a:r>
              <a:rPr dirty="0" sz="900" spc="25" i="1">
                <a:solidFill>
                  <a:srgbClr val="000000"/>
                </a:solidFill>
                <a:latin typeface="FPLDRU+Montserrat Italic"/>
                <a:cs typeface="FPLDRU+Montserrat Italic"/>
              </a:rPr>
              <a:t> </a:t>
            </a:r>
            <a:r>
              <a:rPr dirty="0" sz="900" b="1" i="1">
                <a:solidFill>
                  <a:srgbClr val="000000"/>
                </a:solidFill>
                <a:latin typeface="FDTPQS+Montserrat Bold Italic"/>
                <a:cs typeface="FDTPQS+Montserrat Bold Italic"/>
              </a:rPr>
              <a:t>первый</a:t>
            </a:r>
            <a:r>
              <a:rPr dirty="0" sz="900" b="1" i="1">
                <a:solidFill>
                  <a:srgbClr val="000000"/>
                </a:solidFill>
                <a:latin typeface="FDTPQS+Montserrat Bold Italic"/>
                <a:cs typeface="FDTPQS+Montserrat Bold Italic"/>
              </a:rPr>
              <a:t> </a:t>
            </a:r>
            <a:r>
              <a:rPr dirty="0" sz="900" i="1">
                <a:solidFill>
                  <a:srgbClr val="000000"/>
                </a:solidFill>
                <a:latin typeface="FPLDRU+Montserrat Italic"/>
                <a:cs typeface="FPLDRU+Montserrat Italic"/>
              </a:rPr>
              <a:t>гражданский</a:t>
            </a:r>
          </a:p>
          <a:p>
            <a:pPr marL="0" marR="0">
              <a:lnSpc>
                <a:spcPts val="1079"/>
              </a:lnSpc>
              <a:spcBef>
                <a:spcPts val="0"/>
              </a:spcBef>
              <a:spcAft>
                <a:spcPts val="0"/>
              </a:spcAft>
            </a:pPr>
            <a:r>
              <a:rPr dirty="0" sz="900" b="1" i="1">
                <a:solidFill>
                  <a:srgbClr val="000000"/>
                </a:solidFill>
                <a:latin typeface="FDTPQS+Montserrat Bold Italic"/>
                <a:cs typeface="FDTPQS+Montserrat Bold Italic"/>
              </a:rPr>
              <a:t>кинотеатр</a:t>
            </a:r>
            <a:r>
              <a:rPr dirty="0" sz="900" b="1" i="1">
                <a:solidFill>
                  <a:srgbClr val="000000"/>
                </a:solidFill>
                <a:latin typeface="FDTPQS+Montserrat Bold Italic"/>
                <a:cs typeface="FDTPQS+Montserrat Bold Italic"/>
              </a:rPr>
              <a:t> </a:t>
            </a:r>
            <a:r>
              <a:rPr dirty="0" sz="900" i="1">
                <a:solidFill>
                  <a:srgbClr val="000000"/>
                </a:solidFill>
                <a:latin typeface="FPLDRU+Montserrat Italic"/>
                <a:cs typeface="FPLDRU+Montserrat Italic"/>
              </a:rPr>
              <a:t>в</a:t>
            </a:r>
            <a:r>
              <a:rPr dirty="0" sz="900" i="1">
                <a:solidFill>
                  <a:srgbClr val="000000"/>
                </a:solidFill>
                <a:latin typeface="FPLDRU+Montserrat Italic"/>
                <a:cs typeface="FPLDRU+Montserrat Italic"/>
              </a:rPr>
              <a:t> </a:t>
            </a:r>
            <a:r>
              <a:rPr dirty="0" sz="900" b="1" i="1">
                <a:solidFill>
                  <a:srgbClr val="000000"/>
                </a:solidFill>
                <a:latin typeface="FDTPQS+Montserrat Bold Italic"/>
                <a:cs typeface="FDTPQS+Montserrat Bold Italic"/>
              </a:rPr>
              <a:t>Калининграде</a:t>
            </a:r>
            <a:r>
              <a:rPr dirty="0" sz="900" spc="-14" b="1" i="1">
                <a:solidFill>
                  <a:srgbClr val="000000"/>
                </a:solidFill>
                <a:latin typeface="FDTPQS+Montserrat Bold Italic"/>
                <a:cs typeface="FDTPQS+Montserrat Bold Italic"/>
              </a:rPr>
              <a:t> </a:t>
            </a:r>
            <a:r>
              <a:rPr dirty="0" sz="900" i="1">
                <a:solidFill>
                  <a:srgbClr val="000000"/>
                </a:solidFill>
                <a:latin typeface="COWVIN+Montserrat Italic"/>
                <a:cs typeface="COWVIN+Montserrat Italic"/>
              </a:rPr>
              <a:t>-</a:t>
            </a:r>
            <a:r>
              <a:rPr dirty="0" sz="900" i="1">
                <a:solidFill>
                  <a:srgbClr val="000000"/>
                </a:solidFill>
                <a:latin typeface="COWVIN+Montserrat Italic"/>
                <a:cs typeface="COWVIN+Montserrat Italic"/>
              </a:rPr>
              <a:t> </a:t>
            </a:r>
            <a:r>
              <a:rPr dirty="0" sz="900" i="1">
                <a:solidFill>
                  <a:srgbClr val="000000"/>
                </a:solidFill>
                <a:latin typeface="COWVIN+Montserrat Italic"/>
                <a:cs typeface="COWVIN+Montserrat Italic"/>
              </a:rPr>
              <a:t>"</a:t>
            </a:r>
            <a:r>
              <a:rPr dirty="0" sz="900" b="1" i="1">
                <a:solidFill>
                  <a:srgbClr val="000000"/>
                </a:solidFill>
                <a:latin typeface="FDTPQS+Montserrat Bold Italic"/>
                <a:cs typeface="FDTPQS+Montserrat Bold Italic"/>
              </a:rPr>
              <a:t>Победа</a:t>
            </a:r>
            <a:r>
              <a:rPr dirty="0" sz="900" i="1">
                <a:solidFill>
                  <a:srgbClr val="000000"/>
                </a:solidFill>
                <a:latin typeface="COWVIN+Montserrat Italic"/>
                <a:cs typeface="COWVIN+Montserrat Italic"/>
              </a:rPr>
              <a:t>".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659282" y="794626"/>
            <a:ext cx="2724734" cy="470039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241"/>
              </a:lnSpc>
              <a:spcBef>
                <a:spcPts val="0"/>
              </a:spcBef>
              <a:spcAft>
                <a:spcPts val="0"/>
              </a:spcAft>
            </a:pPr>
            <a:r>
              <a:rPr dirty="0" sz="900" b="1" i="1">
                <a:solidFill>
                  <a:srgbClr val="202122"/>
                </a:solidFill>
                <a:latin typeface="OREMBW+Montserrat Bold Italic"/>
                <a:cs typeface="OREMBW+Montserrat Bold Italic"/>
              </a:rPr>
              <a:t>1945</a:t>
            </a:r>
            <a:r>
              <a:rPr dirty="0" sz="900" spc="32" b="1" i="1">
                <a:solidFill>
                  <a:srgbClr val="202122"/>
                </a:solidFill>
                <a:latin typeface="Times New Roman"/>
                <a:cs typeface="Times New Roman"/>
              </a:rPr>
              <a:t> </a:t>
            </a:r>
            <a:r>
              <a:rPr dirty="0" sz="900" b="1" i="1">
                <a:solidFill>
                  <a:srgbClr val="202122"/>
                </a:solidFill>
                <a:latin typeface="FDTPQS+Montserrat Bold Italic"/>
                <a:cs typeface="FDTPQS+Montserrat Bold Italic"/>
              </a:rPr>
              <a:t>г.</a:t>
            </a:r>
            <a:r>
              <a:rPr dirty="0" sz="900" spc="-14" b="1" i="1">
                <a:solidFill>
                  <a:srgbClr val="202122"/>
                </a:solidFill>
                <a:latin typeface="FDTPQS+Montserrat Bold Italic"/>
                <a:cs typeface="FDTPQS+Montserrat Bold Italic"/>
              </a:rPr>
              <a:t> </a:t>
            </a:r>
            <a:r>
              <a:rPr dirty="0" sz="900" b="1" i="1">
                <a:solidFill>
                  <a:srgbClr val="202122"/>
                </a:solidFill>
                <a:latin typeface="FDTPQS+Montserrat Bold Italic"/>
                <a:cs typeface="FDTPQS+Montserrat Bold Italic"/>
              </a:rPr>
              <a:t>30</a:t>
            </a:r>
            <a:r>
              <a:rPr dirty="0" sz="900" spc="14" b="1" i="1">
                <a:solidFill>
                  <a:srgbClr val="202122"/>
                </a:solidFill>
                <a:latin typeface="FDTPQS+Montserrat Bold Italic"/>
                <a:cs typeface="FDTPQS+Montserrat Bold Italic"/>
              </a:rPr>
              <a:t> </a:t>
            </a:r>
            <a:r>
              <a:rPr dirty="0" sz="900" b="1" i="1">
                <a:solidFill>
                  <a:srgbClr val="202122"/>
                </a:solidFill>
                <a:latin typeface="FDTPQS+Montserrat Bold Italic"/>
                <a:cs typeface="FDTPQS+Montserrat Bold Italic"/>
              </a:rPr>
              <a:t>сентября</a:t>
            </a:r>
            <a:r>
              <a:rPr dirty="0" sz="900" spc="11" b="1" i="1">
                <a:solidFill>
                  <a:srgbClr val="202122"/>
                </a:solidFill>
                <a:latin typeface="FDTPQS+Montserrat Bold Italic"/>
                <a:cs typeface="FDTPQS+Montserrat Bold Italic"/>
              </a:rPr>
              <a:t> </a:t>
            </a:r>
            <a:r>
              <a:rPr dirty="0" sz="900" i="1">
                <a:solidFill>
                  <a:srgbClr val="202122"/>
                </a:solidFill>
                <a:latin typeface="FPLDRU+Montserrat Italic"/>
                <a:cs typeface="FPLDRU+Montserrat Italic"/>
              </a:rPr>
              <a:t>открыт</a:t>
            </a:r>
            <a:r>
              <a:rPr dirty="0" sz="900" i="1">
                <a:solidFill>
                  <a:srgbClr val="202122"/>
                </a:solidFill>
                <a:latin typeface="FPLDRU+Montserrat Italic"/>
                <a:cs typeface="FPLDRU+Montserrat Italic"/>
              </a:rPr>
              <a:t> </a:t>
            </a:r>
            <a:r>
              <a:rPr dirty="0" sz="900" b="1" i="1">
                <a:solidFill>
                  <a:srgbClr val="202122"/>
                </a:solidFill>
                <a:latin typeface="FDTPQS+Montserrat Bold Italic"/>
                <a:cs typeface="FDTPQS+Montserrat Bold Italic"/>
              </a:rPr>
              <a:t>памятник</a:t>
            </a:r>
            <a:r>
              <a:rPr dirty="0" sz="900" spc="23" b="1" i="1">
                <a:solidFill>
                  <a:srgbClr val="202122"/>
                </a:solidFill>
                <a:latin typeface="FDTPQS+Montserrat Bold Italic"/>
                <a:cs typeface="FDTPQS+Montserrat Bold Italic"/>
              </a:rPr>
              <a:t> </a:t>
            </a:r>
            <a:r>
              <a:rPr dirty="0" sz="900" b="1" i="1">
                <a:solidFill>
                  <a:srgbClr val="202122"/>
                </a:solidFill>
                <a:latin typeface="FDTPQS+Montserrat Bold Italic"/>
                <a:cs typeface="FDTPQS+Montserrat Bold Italic"/>
              </a:rPr>
              <a:t>1200</a:t>
            </a:r>
          </a:p>
          <a:p>
            <a:pPr marL="0" marR="0">
              <a:lnSpc>
                <a:spcPts val="1080"/>
              </a:lnSpc>
              <a:spcBef>
                <a:spcPts val="0"/>
              </a:spcBef>
              <a:spcAft>
                <a:spcPts val="0"/>
              </a:spcAft>
            </a:pPr>
            <a:r>
              <a:rPr dirty="0" sz="900" b="1" i="1">
                <a:solidFill>
                  <a:srgbClr val="202122"/>
                </a:solidFill>
                <a:latin typeface="FDTPQS+Montserrat Bold Italic"/>
                <a:cs typeface="FDTPQS+Montserrat Bold Italic"/>
              </a:rPr>
              <a:t>героям</a:t>
            </a:r>
            <a:r>
              <a:rPr dirty="0" sz="900" b="1" i="1">
                <a:solidFill>
                  <a:srgbClr val="202122"/>
                </a:solidFill>
                <a:latin typeface="OREMBW+Montserrat Bold Italic"/>
                <a:cs typeface="OREMBW+Montserrat Bold Italic"/>
              </a:rPr>
              <a:t>-</a:t>
            </a:r>
            <a:r>
              <a:rPr dirty="0" sz="900" b="1" i="1">
                <a:solidFill>
                  <a:srgbClr val="202122"/>
                </a:solidFill>
                <a:latin typeface="FDTPQS+Montserrat Bold Italic"/>
                <a:cs typeface="FDTPQS+Montserrat Bold Italic"/>
              </a:rPr>
              <a:t>гвардейцам</a:t>
            </a:r>
            <a:r>
              <a:rPr dirty="0" sz="900" b="1" i="1">
                <a:solidFill>
                  <a:srgbClr val="202122"/>
                </a:solidFill>
                <a:latin typeface="FDTPQS+Montserrat Bold Italic"/>
                <a:cs typeface="FDTPQS+Montserrat Bold Italic"/>
              </a:rPr>
              <a:t> </a:t>
            </a:r>
            <a:r>
              <a:rPr dirty="0" sz="900" b="1" i="1">
                <a:solidFill>
                  <a:srgbClr val="202122"/>
                </a:solidFill>
                <a:latin typeface="FDTPQS+Montserrat Bold Italic"/>
                <a:cs typeface="FDTPQS+Montserrat Bold Italic"/>
              </a:rPr>
              <a:t>–</a:t>
            </a:r>
            <a:r>
              <a:rPr dirty="0" sz="900" b="1" i="1">
                <a:solidFill>
                  <a:srgbClr val="202122"/>
                </a:solidFill>
                <a:latin typeface="FDTPQS+Montserrat Bold Italic"/>
                <a:cs typeface="FDTPQS+Montserrat Bold Italic"/>
              </a:rPr>
              <a:t> </a:t>
            </a:r>
            <a:r>
              <a:rPr dirty="0" sz="900" b="1" i="1">
                <a:solidFill>
                  <a:srgbClr val="ff0000"/>
                </a:solidFill>
                <a:latin typeface="FDTPQS+Montserrat Bold Italic"/>
                <a:cs typeface="FDTPQS+Montserrat Bold Italic"/>
              </a:rPr>
              <a:t>первый</a:t>
            </a:r>
            <a:r>
              <a:rPr dirty="0" sz="900" b="1" i="1">
                <a:solidFill>
                  <a:srgbClr val="ff0000"/>
                </a:solidFill>
                <a:latin typeface="FDTPQS+Montserrat Bold Italic"/>
                <a:cs typeface="FDTPQS+Montserrat Bold Italic"/>
              </a:rPr>
              <a:t> </a:t>
            </a:r>
            <a:r>
              <a:rPr dirty="0" sz="900" b="1" i="1">
                <a:solidFill>
                  <a:srgbClr val="ff0000"/>
                </a:solidFill>
                <a:latin typeface="FDTPQS+Montserrat Bold Italic"/>
                <a:cs typeface="FDTPQS+Montserrat Bold Italic"/>
              </a:rPr>
              <a:t>в</a:t>
            </a:r>
            <a:r>
              <a:rPr dirty="0" sz="900" b="1" i="1">
                <a:solidFill>
                  <a:srgbClr val="ff0000"/>
                </a:solidFill>
                <a:latin typeface="FDTPQS+Montserrat Bold Italic"/>
                <a:cs typeface="FDTPQS+Montserrat Bold Italic"/>
              </a:rPr>
              <a:t> </a:t>
            </a:r>
            <a:r>
              <a:rPr dirty="0" sz="900" b="1" i="1">
                <a:solidFill>
                  <a:srgbClr val="ff0000"/>
                </a:solidFill>
                <a:latin typeface="FDTPQS+Montserrat Bold Italic"/>
                <a:cs typeface="FDTPQS+Montserrat Bold Italic"/>
              </a:rPr>
              <a:t>стране</a:t>
            </a:r>
          </a:p>
          <a:p>
            <a:pPr marL="0" marR="0">
              <a:lnSpc>
                <a:spcPts val="1079"/>
              </a:lnSpc>
              <a:spcBef>
                <a:spcPts val="0"/>
              </a:spcBef>
              <a:spcAft>
                <a:spcPts val="0"/>
              </a:spcAft>
            </a:pPr>
            <a:r>
              <a:rPr dirty="0" sz="900" b="1" i="1">
                <a:solidFill>
                  <a:srgbClr val="ff0000"/>
                </a:solidFill>
                <a:latin typeface="FDTPQS+Montserrat Bold Italic"/>
                <a:cs typeface="FDTPQS+Montserrat Bold Italic"/>
              </a:rPr>
              <a:t>памятник</a:t>
            </a:r>
            <a:r>
              <a:rPr dirty="0" sz="900" spc="11" b="1" i="1">
                <a:solidFill>
                  <a:srgbClr val="ff0000"/>
                </a:solidFill>
                <a:latin typeface="FDTPQS+Montserrat Bold Italic"/>
                <a:cs typeface="FDTPQS+Montserrat Bold Italic"/>
              </a:rPr>
              <a:t> </a:t>
            </a:r>
            <a:r>
              <a:rPr dirty="0" sz="900" b="1" i="1">
                <a:solidFill>
                  <a:srgbClr val="ff0000"/>
                </a:solidFill>
                <a:latin typeface="FDTPQS+Montserrat Bold Italic"/>
                <a:cs typeface="FDTPQS+Montserrat Bold Italic"/>
              </a:rPr>
              <a:t>героям</a:t>
            </a:r>
            <a:r>
              <a:rPr dirty="0" sz="900" b="1" i="1">
                <a:solidFill>
                  <a:srgbClr val="ff0000"/>
                </a:solidFill>
                <a:latin typeface="FDTPQS+Montserrat Bold Italic"/>
                <a:cs typeface="FDTPQS+Montserrat Bold Italic"/>
              </a:rPr>
              <a:t> </a:t>
            </a:r>
            <a:r>
              <a:rPr dirty="0" sz="900" b="1" i="1">
                <a:solidFill>
                  <a:srgbClr val="ff0000"/>
                </a:solidFill>
                <a:latin typeface="FDTPQS+Montserrat Bold Italic"/>
                <a:cs typeface="FDTPQS+Montserrat Bold Italic"/>
              </a:rPr>
              <a:t>войны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4066667" y="894956"/>
            <a:ext cx="1830666" cy="470039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241"/>
              </a:lnSpc>
              <a:spcBef>
                <a:spcPts val="0"/>
              </a:spcBef>
              <a:spcAft>
                <a:spcPts val="0"/>
              </a:spcAft>
            </a:pPr>
            <a:r>
              <a:rPr dirty="0" sz="900" i="1">
                <a:solidFill>
                  <a:srgbClr val="000000"/>
                </a:solidFill>
                <a:latin typeface="FPLDRU+Montserrat Italic"/>
                <a:cs typeface="FPLDRU+Montserrat Italic"/>
              </a:rPr>
              <a:t>открыт</a:t>
            </a:r>
            <a:r>
              <a:rPr dirty="0" sz="900" spc="17" i="1">
                <a:solidFill>
                  <a:srgbClr val="000000"/>
                </a:solidFill>
                <a:latin typeface="FPLDRU+Montserrat Italic"/>
                <a:cs typeface="FPLDRU+Montserrat Italic"/>
              </a:rPr>
              <a:t> </a:t>
            </a:r>
            <a:r>
              <a:rPr dirty="0" sz="900" b="1" i="1">
                <a:solidFill>
                  <a:srgbClr val="000000"/>
                </a:solidFill>
                <a:latin typeface="FDTPQS+Montserrat Bold Italic"/>
                <a:cs typeface="FDTPQS+Montserrat Bold Italic"/>
              </a:rPr>
              <a:t>Калининградский</a:t>
            </a:r>
          </a:p>
          <a:p>
            <a:pPr marL="0" marR="0">
              <a:lnSpc>
                <a:spcPts val="1079"/>
              </a:lnSpc>
              <a:spcBef>
                <a:spcPts val="0"/>
              </a:spcBef>
              <a:spcAft>
                <a:spcPts val="0"/>
              </a:spcAft>
            </a:pPr>
            <a:r>
              <a:rPr dirty="0" sz="900" b="1" i="1">
                <a:solidFill>
                  <a:srgbClr val="000000"/>
                </a:solidFill>
                <a:latin typeface="FDTPQS+Montserrat Bold Italic"/>
                <a:cs typeface="FDTPQS+Montserrat Bold Italic"/>
              </a:rPr>
              <a:t>областной</a:t>
            </a:r>
            <a:r>
              <a:rPr dirty="0" sz="900" b="1" i="1">
                <a:solidFill>
                  <a:srgbClr val="000000"/>
                </a:solidFill>
                <a:latin typeface="FDTPQS+Montserrat Bold Italic"/>
                <a:cs typeface="FDTPQS+Montserrat Bold Italic"/>
              </a:rPr>
              <a:t> </a:t>
            </a:r>
            <a:r>
              <a:rPr dirty="0" sz="900" b="1" i="1">
                <a:solidFill>
                  <a:srgbClr val="000000"/>
                </a:solidFill>
                <a:latin typeface="FDTPQS+Montserrat Bold Italic"/>
                <a:cs typeface="FDTPQS+Montserrat Bold Italic"/>
              </a:rPr>
              <a:t>краеведческий</a:t>
            </a:r>
          </a:p>
          <a:p>
            <a:pPr marL="0" marR="0">
              <a:lnSpc>
                <a:spcPts val="1079"/>
              </a:lnSpc>
              <a:spcBef>
                <a:spcPts val="0"/>
              </a:spcBef>
              <a:spcAft>
                <a:spcPts val="0"/>
              </a:spcAft>
            </a:pPr>
            <a:r>
              <a:rPr dirty="0" sz="900" b="1" i="1">
                <a:solidFill>
                  <a:srgbClr val="000000"/>
                </a:solidFill>
                <a:latin typeface="FDTPQS+Montserrat Bold Italic"/>
                <a:cs typeface="FDTPQS+Montserrat Bold Italic"/>
              </a:rPr>
              <a:t>музей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4086098" y="3005696"/>
            <a:ext cx="1132408" cy="195719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241"/>
              </a:lnSpc>
              <a:spcBef>
                <a:spcPts val="0"/>
              </a:spcBef>
              <a:spcAft>
                <a:spcPts val="0"/>
              </a:spcAft>
            </a:pPr>
            <a:r>
              <a:rPr dirty="0" sz="900" b="1" i="1">
                <a:solidFill>
                  <a:srgbClr val="000000"/>
                </a:solidFill>
                <a:latin typeface="FDTPQS+Montserrat Bold Italic"/>
                <a:cs typeface="FDTPQS+Montserrat Bold Italic"/>
              </a:rPr>
              <a:t>1947</a:t>
            </a:r>
            <a:r>
              <a:rPr dirty="0" sz="900" b="1" i="1">
                <a:solidFill>
                  <a:srgbClr val="000000"/>
                </a:solidFill>
                <a:latin typeface="FDTPQS+Montserrat Bold Italic"/>
                <a:cs typeface="FDTPQS+Montserrat Bold Italic"/>
              </a:rPr>
              <a:t> </a:t>
            </a:r>
            <a:r>
              <a:rPr dirty="0" sz="900" b="1" i="1">
                <a:solidFill>
                  <a:srgbClr val="000000"/>
                </a:solidFill>
                <a:latin typeface="FDTPQS+Montserrat Bold Italic"/>
                <a:cs typeface="FDTPQS+Montserrat Bold Italic"/>
              </a:rPr>
              <a:t>г.</a:t>
            </a:r>
            <a:r>
              <a:rPr dirty="0" sz="900" b="1" i="1">
                <a:solidFill>
                  <a:srgbClr val="000000"/>
                </a:solidFill>
                <a:latin typeface="FDTPQS+Montserrat Bold Italic"/>
                <a:cs typeface="FDTPQS+Montserrat Bold Italic"/>
              </a:rPr>
              <a:t> </a:t>
            </a:r>
            <a:r>
              <a:rPr dirty="0" sz="900" b="1" i="1">
                <a:solidFill>
                  <a:srgbClr val="000000"/>
                </a:solidFill>
                <a:latin typeface="FDTPQS+Montserrat Bold Italic"/>
                <a:cs typeface="FDTPQS+Montserrat Bold Italic"/>
              </a:rPr>
              <a:t>6</a:t>
            </a:r>
            <a:r>
              <a:rPr dirty="0" sz="900" b="1" i="1">
                <a:solidFill>
                  <a:srgbClr val="000000"/>
                </a:solidFill>
                <a:latin typeface="FDTPQS+Montserrat Bold Italic"/>
                <a:cs typeface="FDTPQS+Montserrat Bold Italic"/>
              </a:rPr>
              <a:t> </a:t>
            </a:r>
            <a:r>
              <a:rPr dirty="0" sz="900" b="1" i="1">
                <a:solidFill>
                  <a:srgbClr val="000000"/>
                </a:solidFill>
                <a:latin typeface="FDTPQS+Montserrat Bold Italic"/>
                <a:cs typeface="FDTPQS+Montserrat Bold Italic"/>
              </a:rPr>
              <a:t>ноября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585216" y="3027921"/>
            <a:ext cx="2964217" cy="47004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241"/>
              </a:lnSpc>
              <a:spcBef>
                <a:spcPts val="0"/>
              </a:spcBef>
              <a:spcAft>
                <a:spcPts val="0"/>
              </a:spcAft>
            </a:pPr>
            <a:r>
              <a:rPr dirty="0" sz="900" b="1" i="1">
                <a:solidFill>
                  <a:srgbClr val="000000"/>
                </a:solidFill>
                <a:latin typeface="FDTPQS+Montserrat Bold Italic"/>
                <a:cs typeface="FDTPQS+Montserrat Bold Italic"/>
              </a:rPr>
              <a:t>1946</a:t>
            </a:r>
            <a:r>
              <a:rPr dirty="0" sz="900" b="1" i="1">
                <a:solidFill>
                  <a:srgbClr val="000000"/>
                </a:solidFill>
                <a:latin typeface="FDTPQS+Montserrat Bold Italic"/>
                <a:cs typeface="FDTPQS+Montserrat Bold Italic"/>
              </a:rPr>
              <a:t> </a:t>
            </a:r>
            <a:r>
              <a:rPr dirty="0" sz="900" b="1" i="1">
                <a:solidFill>
                  <a:srgbClr val="000000"/>
                </a:solidFill>
                <a:latin typeface="FDTPQS+Montserrat Bold Italic"/>
                <a:cs typeface="FDTPQS+Montserrat Bold Italic"/>
              </a:rPr>
              <a:t>г.</a:t>
            </a:r>
            <a:r>
              <a:rPr dirty="0" sz="900" spc="-15" b="1" i="1">
                <a:solidFill>
                  <a:srgbClr val="000000"/>
                </a:solidFill>
                <a:latin typeface="FDTPQS+Montserrat Bold Italic"/>
                <a:cs typeface="FDTPQS+Montserrat Bold Italic"/>
              </a:rPr>
              <a:t> </a:t>
            </a:r>
            <a:r>
              <a:rPr dirty="0" sz="900" b="1" i="1">
                <a:solidFill>
                  <a:srgbClr val="000000"/>
                </a:solidFill>
                <a:latin typeface="FDTPQS+Montserrat Bold Italic"/>
                <a:cs typeface="FDTPQS+Montserrat Bold Italic"/>
              </a:rPr>
              <a:t>16</a:t>
            </a:r>
            <a:r>
              <a:rPr dirty="0" sz="900" b="1" i="1">
                <a:solidFill>
                  <a:srgbClr val="000000"/>
                </a:solidFill>
                <a:latin typeface="FDTPQS+Montserrat Bold Italic"/>
                <a:cs typeface="FDTPQS+Montserrat Bold Italic"/>
              </a:rPr>
              <a:t> </a:t>
            </a:r>
            <a:r>
              <a:rPr dirty="0" sz="900" b="1" i="1">
                <a:solidFill>
                  <a:srgbClr val="000000"/>
                </a:solidFill>
                <a:latin typeface="FDTPQS+Montserrat Bold Italic"/>
                <a:cs typeface="FDTPQS+Montserrat Bold Italic"/>
              </a:rPr>
              <a:t>декабря</a:t>
            </a:r>
            <a:r>
              <a:rPr dirty="0" sz="900" spc="-12" b="1" i="1">
                <a:solidFill>
                  <a:srgbClr val="000000"/>
                </a:solidFill>
                <a:latin typeface="FDTPQS+Montserrat Bold Italic"/>
                <a:cs typeface="FDTPQS+Montserrat Bold Italic"/>
              </a:rPr>
              <a:t> </a:t>
            </a:r>
            <a:r>
              <a:rPr dirty="0" sz="900" i="1">
                <a:solidFill>
                  <a:srgbClr val="000000"/>
                </a:solidFill>
                <a:latin typeface="FPLDRU+Montserrat Italic"/>
                <a:cs typeface="FPLDRU+Montserrat Italic"/>
              </a:rPr>
              <a:t>в</a:t>
            </a:r>
            <a:r>
              <a:rPr dirty="0" sz="900" i="1">
                <a:solidFill>
                  <a:srgbClr val="000000"/>
                </a:solidFill>
                <a:latin typeface="FPLDRU+Montserrat Italic"/>
                <a:cs typeface="FPLDRU+Montserrat Italic"/>
              </a:rPr>
              <a:t> </a:t>
            </a:r>
            <a:r>
              <a:rPr dirty="0" sz="900" i="1">
                <a:solidFill>
                  <a:srgbClr val="000000"/>
                </a:solidFill>
                <a:latin typeface="FPLDRU+Montserrat Italic"/>
                <a:cs typeface="FPLDRU+Montserrat Italic"/>
              </a:rPr>
              <a:t>Калининграде</a:t>
            </a:r>
            <a:r>
              <a:rPr dirty="0" sz="900" spc="15" i="1">
                <a:solidFill>
                  <a:srgbClr val="000000"/>
                </a:solidFill>
                <a:latin typeface="FPLDRU+Montserrat Italic"/>
                <a:cs typeface="FPLDRU+Montserrat Italic"/>
              </a:rPr>
              <a:t> </a:t>
            </a:r>
            <a:r>
              <a:rPr dirty="0" sz="900" i="1">
                <a:solidFill>
                  <a:srgbClr val="000000"/>
                </a:solidFill>
                <a:latin typeface="FPLDRU+Montserrat Italic"/>
                <a:cs typeface="FPLDRU+Montserrat Italic"/>
              </a:rPr>
              <a:t>открылась</a:t>
            </a:r>
          </a:p>
          <a:p>
            <a:pPr marL="0" marR="0">
              <a:lnSpc>
                <a:spcPts val="1080"/>
              </a:lnSpc>
              <a:spcBef>
                <a:spcPts val="0"/>
              </a:spcBef>
              <a:spcAft>
                <a:spcPts val="0"/>
              </a:spcAft>
            </a:pPr>
            <a:r>
              <a:rPr dirty="0" sz="900" i="1">
                <a:solidFill>
                  <a:srgbClr val="000000"/>
                </a:solidFill>
                <a:latin typeface="FPLDRU+Montserrat Italic"/>
                <a:cs typeface="FPLDRU+Montserrat Italic"/>
              </a:rPr>
              <a:t>первая</a:t>
            </a:r>
            <a:r>
              <a:rPr dirty="0" sz="900" i="1">
                <a:solidFill>
                  <a:srgbClr val="000000"/>
                </a:solidFill>
                <a:latin typeface="FPLDRU+Montserrat Italic"/>
                <a:cs typeface="FPLDRU+Montserrat Italic"/>
              </a:rPr>
              <a:t> </a:t>
            </a:r>
            <a:r>
              <a:rPr dirty="0" sz="900" b="1" i="1">
                <a:solidFill>
                  <a:srgbClr val="000000"/>
                </a:solidFill>
                <a:latin typeface="FDTPQS+Montserrat Bold Italic"/>
                <a:cs typeface="FDTPQS+Montserrat Bold Italic"/>
              </a:rPr>
              <a:t>детская</a:t>
            </a:r>
            <a:r>
              <a:rPr dirty="0" sz="900" b="1" i="1">
                <a:solidFill>
                  <a:srgbClr val="000000"/>
                </a:solidFill>
                <a:latin typeface="FDTPQS+Montserrat Bold Italic"/>
                <a:cs typeface="FDTPQS+Montserrat Bold Italic"/>
              </a:rPr>
              <a:t> </a:t>
            </a:r>
            <a:r>
              <a:rPr dirty="0" sz="900" b="1" i="1">
                <a:solidFill>
                  <a:srgbClr val="000000"/>
                </a:solidFill>
                <a:latin typeface="FDTPQS+Montserrat Bold Italic"/>
                <a:cs typeface="FDTPQS+Montserrat Bold Italic"/>
              </a:rPr>
              <a:t>музыкальная</a:t>
            </a:r>
            <a:r>
              <a:rPr dirty="0" sz="900" b="1" i="1">
                <a:solidFill>
                  <a:srgbClr val="000000"/>
                </a:solidFill>
                <a:latin typeface="FDTPQS+Montserrat Bold Italic"/>
                <a:cs typeface="FDTPQS+Montserrat Bold Italic"/>
              </a:rPr>
              <a:t> </a:t>
            </a:r>
            <a:r>
              <a:rPr dirty="0" sz="900" b="1" i="1">
                <a:solidFill>
                  <a:srgbClr val="000000"/>
                </a:solidFill>
                <a:latin typeface="FDTPQS+Montserrat Bold Italic"/>
                <a:cs typeface="FDTPQS+Montserrat Bold Italic"/>
              </a:rPr>
              <a:t>школа</a:t>
            </a:r>
            <a:r>
              <a:rPr dirty="0" sz="900" i="1">
                <a:solidFill>
                  <a:srgbClr val="000000"/>
                </a:solidFill>
                <a:latin typeface="COWVIN+Montserrat Italic"/>
                <a:cs typeface="COWVIN+Montserrat Italic"/>
              </a:rPr>
              <a:t>.</a:t>
            </a:r>
          </a:p>
          <a:p>
            <a:pPr marL="0" marR="0">
              <a:lnSpc>
                <a:spcPts val="1079"/>
              </a:lnSpc>
              <a:spcBef>
                <a:spcPts val="0"/>
              </a:spcBef>
              <a:spcAft>
                <a:spcPts val="0"/>
              </a:spcAft>
            </a:pPr>
            <a:r>
              <a:rPr dirty="0" sz="900" i="1">
                <a:solidFill>
                  <a:srgbClr val="000000"/>
                </a:solidFill>
                <a:latin typeface="FPLDRU+Montserrat Italic"/>
                <a:cs typeface="FPLDRU+Montserrat Italic"/>
              </a:rPr>
              <a:t>Сейчас</a:t>
            </a:r>
            <a:r>
              <a:rPr dirty="0" sz="900" i="1">
                <a:solidFill>
                  <a:srgbClr val="000000"/>
                </a:solidFill>
                <a:latin typeface="FPLDRU+Montserrat Italic"/>
                <a:cs typeface="FPLDRU+Montserrat Italic"/>
              </a:rPr>
              <a:t> </a:t>
            </a:r>
            <a:r>
              <a:rPr dirty="0" sz="900" i="1">
                <a:solidFill>
                  <a:srgbClr val="000000"/>
                </a:solidFill>
                <a:latin typeface="FPLDRU+Montserrat Italic"/>
                <a:cs typeface="FPLDRU+Montserrat Italic"/>
              </a:rPr>
              <a:t>ДМШ</a:t>
            </a:r>
            <a:r>
              <a:rPr dirty="0" sz="900" i="1">
                <a:solidFill>
                  <a:srgbClr val="000000"/>
                </a:solidFill>
                <a:latin typeface="FPLDRU+Montserrat Italic"/>
                <a:cs typeface="FPLDRU+Montserrat Italic"/>
              </a:rPr>
              <a:t> </a:t>
            </a:r>
            <a:r>
              <a:rPr dirty="0" sz="900" i="1">
                <a:solidFill>
                  <a:srgbClr val="000000"/>
                </a:solidFill>
                <a:latin typeface="FPLDRU+Montserrat Italic"/>
                <a:cs typeface="FPLDRU+Montserrat Italic"/>
              </a:rPr>
              <a:t>имени</a:t>
            </a:r>
            <a:r>
              <a:rPr dirty="0" sz="900" i="1">
                <a:solidFill>
                  <a:srgbClr val="000000"/>
                </a:solidFill>
                <a:latin typeface="FPLDRU+Montserrat Italic"/>
                <a:cs typeface="FPLDRU+Montserrat Italic"/>
              </a:rPr>
              <a:t> </a:t>
            </a:r>
            <a:r>
              <a:rPr dirty="0" sz="900" i="1">
                <a:solidFill>
                  <a:srgbClr val="000000"/>
                </a:solidFill>
                <a:latin typeface="FPLDRU+Montserrat Italic"/>
                <a:cs typeface="FPLDRU+Montserrat Italic"/>
              </a:rPr>
              <a:t>Р.М.</a:t>
            </a:r>
            <a:r>
              <a:rPr dirty="0" sz="900" spc="-21" i="1">
                <a:solidFill>
                  <a:srgbClr val="000000"/>
                </a:solidFill>
                <a:latin typeface="FPLDRU+Montserrat Italic"/>
                <a:cs typeface="FPLDRU+Montserrat Italic"/>
              </a:rPr>
              <a:t> </a:t>
            </a:r>
            <a:r>
              <a:rPr dirty="0" sz="900" i="1">
                <a:solidFill>
                  <a:srgbClr val="000000"/>
                </a:solidFill>
                <a:latin typeface="FPLDRU+Montserrat Italic"/>
                <a:cs typeface="FPLDRU+Montserrat Italic"/>
              </a:rPr>
              <a:t>Глиэра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6560819" y="3043796"/>
            <a:ext cx="1133893" cy="195719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241"/>
              </a:lnSpc>
              <a:spcBef>
                <a:spcPts val="0"/>
              </a:spcBef>
              <a:spcAft>
                <a:spcPts val="0"/>
              </a:spcAft>
            </a:pPr>
            <a:r>
              <a:rPr dirty="0" sz="900" b="1" i="1">
                <a:solidFill>
                  <a:srgbClr val="000000"/>
                </a:solidFill>
                <a:latin typeface="FDTPQS+Montserrat Bold Italic"/>
                <a:cs typeface="FDTPQS+Montserrat Bold Italic"/>
              </a:rPr>
              <a:t>1949</a:t>
            </a:r>
            <a:r>
              <a:rPr dirty="0" sz="900" b="1" i="1">
                <a:solidFill>
                  <a:srgbClr val="000000"/>
                </a:solidFill>
                <a:latin typeface="FDTPQS+Montserrat Bold Italic"/>
                <a:cs typeface="FDTPQS+Montserrat Bold Italic"/>
              </a:rPr>
              <a:t> </a:t>
            </a:r>
            <a:r>
              <a:rPr dirty="0" sz="900" b="1" i="1">
                <a:solidFill>
                  <a:srgbClr val="000000"/>
                </a:solidFill>
                <a:latin typeface="FDTPQS+Montserrat Bold Italic"/>
                <a:cs typeface="FDTPQS+Montserrat Bold Italic"/>
              </a:rPr>
              <a:t>г.</a:t>
            </a:r>
            <a:r>
              <a:rPr dirty="0" sz="900" spc="-15" b="1" i="1">
                <a:solidFill>
                  <a:srgbClr val="000000"/>
                </a:solidFill>
                <a:latin typeface="FDTPQS+Montserrat Bold Italic"/>
                <a:cs typeface="FDTPQS+Montserrat Bold Italic"/>
              </a:rPr>
              <a:t> </a:t>
            </a:r>
            <a:r>
              <a:rPr dirty="0" sz="900" b="1" i="1">
                <a:solidFill>
                  <a:srgbClr val="000000"/>
                </a:solidFill>
                <a:latin typeface="FDTPQS+Montserrat Bold Italic"/>
                <a:cs typeface="FDTPQS+Montserrat Bold Italic"/>
              </a:rPr>
              <a:t>6</a:t>
            </a:r>
            <a:r>
              <a:rPr dirty="0" sz="900" b="1" i="1">
                <a:solidFill>
                  <a:srgbClr val="000000"/>
                </a:solidFill>
                <a:latin typeface="FDTPQS+Montserrat Bold Italic"/>
                <a:cs typeface="FDTPQS+Montserrat Bold Italic"/>
              </a:rPr>
              <a:t> </a:t>
            </a:r>
            <a:r>
              <a:rPr dirty="0" sz="900" b="1" i="1">
                <a:solidFill>
                  <a:srgbClr val="000000"/>
                </a:solidFill>
                <a:latin typeface="FDTPQS+Montserrat Bold Italic"/>
                <a:cs typeface="FDTPQS+Montserrat Bold Italic"/>
              </a:rPr>
              <a:t>ноября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4086098" y="3142856"/>
            <a:ext cx="1873643" cy="470293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241"/>
              </a:lnSpc>
              <a:spcBef>
                <a:spcPts val="0"/>
              </a:spcBef>
              <a:spcAft>
                <a:spcPts val="0"/>
              </a:spcAft>
            </a:pPr>
            <a:r>
              <a:rPr dirty="0" sz="900" i="1">
                <a:solidFill>
                  <a:srgbClr val="000000"/>
                </a:solidFill>
                <a:latin typeface="FPLDRU+Montserrat Italic"/>
                <a:cs typeface="FPLDRU+Montserrat Italic"/>
              </a:rPr>
              <a:t>открылся</a:t>
            </a:r>
            <a:r>
              <a:rPr dirty="0" sz="900" spc="22" i="1">
                <a:solidFill>
                  <a:srgbClr val="000000"/>
                </a:solidFill>
                <a:latin typeface="FPLDRU+Montserrat Italic"/>
                <a:cs typeface="FPLDRU+Montserrat Italic"/>
              </a:rPr>
              <a:t> </a:t>
            </a:r>
            <a:r>
              <a:rPr dirty="0" sz="900" i="1">
                <a:solidFill>
                  <a:srgbClr val="000000"/>
                </a:solidFill>
                <a:latin typeface="FPLDRU+Montserrat Italic"/>
                <a:cs typeface="FPLDRU+Montserrat Italic"/>
              </a:rPr>
              <a:t>Калининградский</a:t>
            </a:r>
          </a:p>
          <a:p>
            <a:pPr marL="0" marR="0">
              <a:lnSpc>
                <a:spcPts val="1079"/>
              </a:lnSpc>
              <a:spcBef>
                <a:spcPts val="0"/>
              </a:spcBef>
              <a:spcAft>
                <a:spcPts val="0"/>
              </a:spcAft>
            </a:pPr>
            <a:r>
              <a:rPr dirty="0" sz="900" i="1">
                <a:solidFill>
                  <a:srgbClr val="000000"/>
                </a:solidFill>
                <a:latin typeface="FPLDRU+Montserrat Italic"/>
                <a:cs typeface="FPLDRU+Montserrat Italic"/>
              </a:rPr>
              <a:t>областной</a:t>
            </a:r>
            <a:r>
              <a:rPr dirty="0" sz="900" spc="24" i="1">
                <a:solidFill>
                  <a:srgbClr val="000000"/>
                </a:solidFill>
                <a:latin typeface="FPLDRU+Montserrat Italic"/>
                <a:cs typeface="FPLDRU+Montserrat Italic"/>
              </a:rPr>
              <a:t> </a:t>
            </a:r>
            <a:r>
              <a:rPr dirty="0" sz="900" b="1" i="1">
                <a:solidFill>
                  <a:srgbClr val="000000"/>
                </a:solidFill>
                <a:latin typeface="FDTPQS+Montserrat Bold Italic"/>
                <a:cs typeface="FDTPQS+Montserrat Bold Italic"/>
              </a:rPr>
              <a:t>драмтеатр</a:t>
            </a:r>
          </a:p>
          <a:p>
            <a:pPr marL="0" marR="0">
              <a:lnSpc>
                <a:spcPts val="1082"/>
              </a:lnSpc>
              <a:spcBef>
                <a:spcPts val="0"/>
              </a:spcBef>
              <a:spcAft>
                <a:spcPts val="0"/>
              </a:spcAft>
            </a:pPr>
            <a:r>
              <a:rPr dirty="0" sz="900" i="1">
                <a:solidFill>
                  <a:srgbClr val="000000"/>
                </a:solidFill>
                <a:latin typeface="FPLDRU+Montserrat Italic"/>
                <a:cs typeface="FPLDRU+Montserrat Italic"/>
              </a:rPr>
              <a:t>на</a:t>
            </a:r>
            <a:r>
              <a:rPr dirty="0" sz="900" i="1">
                <a:solidFill>
                  <a:srgbClr val="000000"/>
                </a:solidFill>
                <a:latin typeface="FPLDRU+Montserrat Italic"/>
                <a:cs typeface="FPLDRU+Montserrat Italic"/>
              </a:rPr>
              <a:t> </a:t>
            </a:r>
            <a:r>
              <a:rPr dirty="0" sz="900" i="1">
                <a:solidFill>
                  <a:srgbClr val="000000"/>
                </a:solidFill>
                <a:latin typeface="FPLDRU+Montserrat Italic"/>
                <a:cs typeface="FPLDRU+Montserrat Italic"/>
              </a:rPr>
              <a:t>улице</a:t>
            </a:r>
            <a:r>
              <a:rPr dirty="0" sz="900" i="1">
                <a:solidFill>
                  <a:srgbClr val="000000"/>
                </a:solidFill>
                <a:latin typeface="FPLDRU+Montserrat Italic"/>
                <a:cs typeface="FPLDRU+Montserrat Italic"/>
              </a:rPr>
              <a:t> </a:t>
            </a:r>
            <a:r>
              <a:rPr dirty="0" sz="900" i="1">
                <a:solidFill>
                  <a:srgbClr val="000000"/>
                </a:solidFill>
                <a:latin typeface="FPLDRU+Montserrat Italic"/>
                <a:cs typeface="FPLDRU+Montserrat Italic"/>
              </a:rPr>
              <a:t>Красной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6560819" y="3180956"/>
            <a:ext cx="2329088" cy="470293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241"/>
              </a:lnSpc>
              <a:spcBef>
                <a:spcPts val="0"/>
              </a:spcBef>
              <a:spcAft>
                <a:spcPts val="0"/>
              </a:spcAft>
            </a:pPr>
            <a:r>
              <a:rPr dirty="0" sz="900" i="1">
                <a:solidFill>
                  <a:srgbClr val="000000"/>
                </a:solidFill>
                <a:latin typeface="FPLDRU+Montserrat Italic"/>
                <a:cs typeface="FPLDRU+Montserrat Italic"/>
              </a:rPr>
              <a:t>открылась</a:t>
            </a:r>
            <a:r>
              <a:rPr dirty="0" sz="900" spc="16" i="1">
                <a:solidFill>
                  <a:srgbClr val="000000"/>
                </a:solidFill>
                <a:latin typeface="FPLDRU+Montserrat Italic"/>
                <a:cs typeface="FPLDRU+Montserrat Italic"/>
              </a:rPr>
              <a:t> </a:t>
            </a:r>
            <a:r>
              <a:rPr dirty="0" sz="900" b="1" i="1">
                <a:solidFill>
                  <a:srgbClr val="000000"/>
                </a:solidFill>
                <a:latin typeface="FDTPQS+Montserrat Bold Italic"/>
                <a:cs typeface="FDTPQS+Montserrat Bold Italic"/>
              </a:rPr>
              <a:t>первая</a:t>
            </a:r>
            <a:r>
              <a:rPr dirty="0" sz="900" b="1" i="1">
                <a:solidFill>
                  <a:srgbClr val="000000"/>
                </a:solidFill>
                <a:latin typeface="FDTPQS+Montserrat Bold Italic"/>
                <a:cs typeface="FDTPQS+Montserrat Bold Italic"/>
              </a:rPr>
              <a:t> </a:t>
            </a:r>
            <a:r>
              <a:rPr dirty="0" sz="900" i="1">
                <a:solidFill>
                  <a:srgbClr val="000000"/>
                </a:solidFill>
                <a:latin typeface="FPLDRU+Montserrat Italic"/>
                <a:cs typeface="FPLDRU+Montserrat Italic"/>
              </a:rPr>
              <a:t>послевоенная</a:t>
            </a:r>
          </a:p>
          <a:p>
            <a:pPr marL="0" marR="0">
              <a:lnSpc>
                <a:spcPts val="1079"/>
              </a:lnSpc>
              <a:spcBef>
                <a:spcPts val="0"/>
              </a:spcBef>
              <a:spcAft>
                <a:spcPts val="0"/>
              </a:spcAft>
            </a:pPr>
            <a:r>
              <a:rPr dirty="0" sz="900" b="1" i="1">
                <a:solidFill>
                  <a:srgbClr val="000000"/>
                </a:solidFill>
                <a:latin typeface="FDTPQS+Montserrat Bold Italic"/>
                <a:cs typeface="FDTPQS+Montserrat Bold Italic"/>
              </a:rPr>
              <a:t>выставка</a:t>
            </a:r>
            <a:r>
              <a:rPr dirty="0" sz="900" b="1" i="1">
                <a:solidFill>
                  <a:srgbClr val="000000"/>
                </a:solidFill>
                <a:latin typeface="FDTPQS+Montserrat Bold Italic"/>
                <a:cs typeface="FDTPQS+Montserrat Bold Italic"/>
              </a:rPr>
              <a:t> </a:t>
            </a:r>
            <a:r>
              <a:rPr dirty="0" sz="900" b="1" i="1">
                <a:solidFill>
                  <a:srgbClr val="000000"/>
                </a:solidFill>
                <a:latin typeface="FDTPQS+Montserrat Bold Italic"/>
                <a:cs typeface="FDTPQS+Montserrat Bold Italic"/>
              </a:rPr>
              <a:t>работ</a:t>
            </a:r>
            <a:r>
              <a:rPr dirty="0" sz="900" b="1" i="1">
                <a:solidFill>
                  <a:srgbClr val="000000"/>
                </a:solidFill>
                <a:latin typeface="FDTPQS+Montserrat Bold Italic"/>
                <a:cs typeface="FDTPQS+Montserrat Bold Italic"/>
              </a:rPr>
              <a:t> </a:t>
            </a:r>
            <a:r>
              <a:rPr dirty="0" sz="900" b="1" i="1">
                <a:solidFill>
                  <a:srgbClr val="000000"/>
                </a:solidFill>
                <a:latin typeface="FDTPQS+Montserrat Bold Italic"/>
                <a:cs typeface="FDTPQS+Montserrat Bold Italic"/>
              </a:rPr>
              <a:t>калининградских</a:t>
            </a:r>
          </a:p>
          <a:p>
            <a:pPr marL="0" marR="0">
              <a:lnSpc>
                <a:spcPts val="1082"/>
              </a:lnSpc>
              <a:spcBef>
                <a:spcPts val="0"/>
              </a:spcBef>
              <a:spcAft>
                <a:spcPts val="0"/>
              </a:spcAft>
            </a:pPr>
            <a:r>
              <a:rPr dirty="0" sz="900" b="1" i="1">
                <a:solidFill>
                  <a:srgbClr val="000000"/>
                </a:solidFill>
                <a:latin typeface="FDTPQS+Montserrat Bold Italic"/>
                <a:cs typeface="FDTPQS+Montserrat Bold Italic"/>
              </a:rPr>
              <a:t>художников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8936736" y="4857276"/>
            <a:ext cx="268262" cy="177626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098"/>
              </a:lnSpc>
              <a:spcBef>
                <a:spcPts val="0"/>
              </a:spcBef>
              <a:spcAft>
                <a:spcPts val="0"/>
              </a:spcAft>
            </a:pPr>
            <a:r>
              <a:rPr dirty="0" sz="900">
                <a:solidFill>
                  <a:srgbClr val="898989"/>
                </a:solidFill>
                <a:latin typeface="UUNSEI+Calibri"/>
                <a:cs typeface="UUNSEI+Calibri"/>
              </a:rPr>
              <a:t>13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5040122" y="5031977"/>
            <a:ext cx="4089588" cy="12693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695"/>
              </a:lnSpc>
              <a:spcBef>
                <a:spcPts val="0"/>
              </a:spcBef>
              <a:spcAft>
                <a:spcPts val="0"/>
              </a:spcAft>
            </a:pPr>
            <a:r>
              <a:rPr dirty="0" sz="500" u="sng">
                <a:solidFill>
                  <a:srgbClr val="0563c1"/>
                </a:solidFill>
                <a:latin typeface="PEEJKN+Montserrat Regular"/>
                <a:cs typeface="PEEJKN+Montserrat Regular"/>
                <a:hlinkClick r:id="rId3"/>
              </a:rPr>
              <a:t>Фото</a:t>
            </a:r>
            <a:r>
              <a:rPr dirty="0" sz="500" spc="-30" u="sng">
                <a:solidFill>
                  <a:srgbClr val="0563c1"/>
                </a:solidFill>
                <a:latin typeface="PEEJKN+Montserrat Regular"/>
                <a:cs typeface="PEEJKN+Montserrat Regular"/>
                <a:hlinkClick r:id="rId3"/>
              </a:rPr>
              <a:t> </a:t>
            </a:r>
            <a:r>
              <a:rPr dirty="0" sz="500" u="sng">
                <a:solidFill>
                  <a:srgbClr val="0563c1"/>
                </a:solidFill>
                <a:latin typeface="PEEJKN+Montserrat Regular"/>
                <a:cs typeface="PEEJKN+Montserrat Regular"/>
                <a:hlinkClick r:id="rId3"/>
              </a:rPr>
              <a:t>с</a:t>
            </a:r>
            <a:r>
              <a:rPr dirty="0" sz="500" u="sng">
                <a:solidFill>
                  <a:srgbClr val="0563c1"/>
                </a:solidFill>
                <a:latin typeface="PEEJKN+Montserrat Regular"/>
                <a:cs typeface="PEEJKN+Montserrat Regular"/>
                <a:hlinkClick r:id="rId3"/>
              </a:rPr>
              <a:t> </a:t>
            </a:r>
            <a:r>
              <a:rPr dirty="0" sz="500" u="sng">
                <a:solidFill>
                  <a:srgbClr val="0563c1"/>
                </a:solidFill>
                <a:latin typeface="PEEJKN+Montserrat Regular"/>
                <a:cs typeface="PEEJKN+Montserrat Regular"/>
                <a:hlinkClick r:id="rId3"/>
              </a:rPr>
              <a:t>сайтов:</a:t>
            </a:r>
            <a:r>
              <a:rPr dirty="0" sz="500" spc="-25" u="sng">
                <a:solidFill>
                  <a:srgbClr val="0563c1"/>
                </a:solidFill>
                <a:latin typeface="PEEJKN+Montserrat Regular"/>
                <a:cs typeface="PEEJKN+Montserrat Regular"/>
                <a:hlinkClick r:id="rId3"/>
              </a:rPr>
              <a:t> </a:t>
            </a:r>
            <a:r>
              <a:rPr dirty="0" sz="500" u="sng">
                <a:solidFill>
                  <a:srgbClr val="0563c1"/>
                </a:solidFill>
                <a:latin typeface="VUVGMV+Montserrat Regular"/>
                <a:cs typeface="VUVGMV+Montserrat Regular"/>
                <a:hlinkClick r:id="rId3"/>
              </a:rPr>
              <a:t>https://gid39.su/pamyatnik-1200/</a:t>
            </a:r>
            <a:r>
              <a:rPr dirty="0" sz="500">
                <a:solidFill>
                  <a:srgbClr val="000000"/>
                </a:solidFill>
                <a:latin typeface="VUVGMV+Montserrat Regular"/>
                <a:cs typeface="VUVGMV+Montserrat Regular"/>
              </a:rPr>
              <a:t>;</a:t>
            </a:r>
            <a:r>
              <a:rPr dirty="0" sz="500" spc="-45">
                <a:solidFill>
                  <a:srgbClr val="000000"/>
                </a:solidFill>
                <a:latin typeface="VUVGMV+Montserrat Regular"/>
                <a:cs typeface="VUVGMV+Montserrat Regular"/>
              </a:rPr>
              <a:t> </a:t>
            </a:r>
            <a:r>
              <a:rPr dirty="0" sz="500">
                <a:solidFill>
                  <a:srgbClr val="000000"/>
                </a:solidFill>
                <a:latin typeface="VUVGMV+Montserrat Regular"/>
                <a:cs typeface="VUVGMV+Montserrat Regular"/>
              </a:rPr>
              <a:t>https://vk.com/@-198695100-letopis-kaliningradskoi-oblasti-1945-1950-gody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object 1"/>
          <p:cNvSpPr/>
          <p:nvPr/>
        </p:nvSpPr>
        <p:spPr>
          <a:xfrm>
            <a:off x="0" y="0"/>
            <a:ext cx="9144000" cy="5143499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659282" y="101595"/>
            <a:ext cx="6556152" cy="497346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936"/>
              </a:lnSpc>
              <a:spcBef>
                <a:spcPts val="0"/>
              </a:spcBef>
              <a:spcAft>
                <a:spcPts val="0"/>
              </a:spcAft>
            </a:pPr>
            <a:r>
              <a:rPr dirty="0" sz="1400">
                <a:solidFill>
                  <a:srgbClr val="000000"/>
                </a:solidFill>
                <a:latin typeface="HBGSMI+Montserrat Black"/>
                <a:cs typeface="HBGSMI+Montserrat Black"/>
              </a:rPr>
              <a:t>ИЗ</a:t>
            </a:r>
            <a:r>
              <a:rPr dirty="0" sz="1400">
                <a:solidFill>
                  <a:srgbClr val="000000"/>
                </a:solidFill>
                <a:latin typeface="HBGSMI+Montserrat Black"/>
                <a:cs typeface="HBGSMI+Montserrat Black"/>
              </a:rPr>
              <a:t> </a:t>
            </a:r>
            <a:r>
              <a:rPr dirty="0" sz="1400">
                <a:solidFill>
                  <a:srgbClr val="000000"/>
                </a:solidFill>
                <a:latin typeface="HBGSMI+Montserrat Black"/>
                <a:cs typeface="HBGSMI+Montserrat Black"/>
              </a:rPr>
              <a:t>ИСТОРИИ</a:t>
            </a:r>
            <a:r>
              <a:rPr dirty="0" sz="1400">
                <a:solidFill>
                  <a:srgbClr val="000000"/>
                </a:solidFill>
                <a:latin typeface="HBGSMI+Montserrat Black"/>
                <a:cs typeface="HBGSMI+Montserrat Black"/>
              </a:rPr>
              <a:t> </a:t>
            </a:r>
            <a:r>
              <a:rPr dirty="0" sz="1400">
                <a:solidFill>
                  <a:srgbClr val="000000"/>
                </a:solidFill>
                <a:latin typeface="HBGSMI+Montserrat Black"/>
                <a:cs typeface="HBGSMI+Montserrat Black"/>
              </a:rPr>
              <a:t>СТАНОВЛЕНИЯ</a:t>
            </a:r>
            <a:r>
              <a:rPr dirty="0" sz="1400" spc="-13">
                <a:solidFill>
                  <a:srgbClr val="000000"/>
                </a:solidFill>
                <a:latin typeface="HBGSMI+Montserrat Black"/>
                <a:cs typeface="HBGSMI+Montserrat Black"/>
              </a:rPr>
              <a:t> </a:t>
            </a:r>
            <a:r>
              <a:rPr dirty="0" sz="1400">
                <a:solidFill>
                  <a:srgbClr val="000000"/>
                </a:solidFill>
                <a:latin typeface="HBGSMI+Montserrat Black"/>
                <a:cs typeface="HBGSMI+Montserrat Black"/>
              </a:rPr>
              <a:t>ПРОМЫШЛЕННОСТИ</a:t>
            </a:r>
          </a:p>
          <a:p>
            <a:pPr marL="0" marR="0">
              <a:lnSpc>
                <a:spcPts val="1679"/>
              </a:lnSpc>
              <a:spcBef>
                <a:spcPts val="0"/>
              </a:spcBef>
              <a:spcAft>
                <a:spcPts val="0"/>
              </a:spcAft>
            </a:pPr>
            <a:r>
              <a:rPr dirty="0" sz="1400">
                <a:solidFill>
                  <a:srgbClr val="000000"/>
                </a:solidFill>
                <a:latin typeface="HBGSMI+Montserrat Black"/>
                <a:cs typeface="HBGSMI+Montserrat Black"/>
              </a:rPr>
              <a:t>КАЛИНИНГРАДСКОЙ</a:t>
            </a:r>
            <a:r>
              <a:rPr dirty="0" sz="1400">
                <a:solidFill>
                  <a:srgbClr val="000000"/>
                </a:solidFill>
                <a:latin typeface="HBGSMI+Montserrat Black"/>
                <a:cs typeface="HBGSMI+Montserrat Black"/>
              </a:rPr>
              <a:t> </a:t>
            </a:r>
            <a:r>
              <a:rPr dirty="0" sz="1400">
                <a:solidFill>
                  <a:srgbClr val="000000"/>
                </a:solidFill>
                <a:latin typeface="HBGSMI+Montserrat Black"/>
                <a:cs typeface="HBGSMI+Montserrat Black"/>
              </a:rPr>
              <a:t>ОБЛАСТИ.</a:t>
            </a:r>
            <a:r>
              <a:rPr dirty="0" sz="1400" spc="-20">
                <a:solidFill>
                  <a:srgbClr val="000000"/>
                </a:solidFill>
                <a:latin typeface="HBGSMI+Montserrat Black"/>
                <a:cs typeface="HBGSMI+Montserrat Black"/>
              </a:rPr>
              <a:t> </a:t>
            </a:r>
            <a:r>
              <a:rPr dirty="0" sz="1400">
                <a:solidFill>
                  <a:srgbClr val="000000"/>
                </a:solidFill>
                <a:latin typeface="HBGSMI+Montserrat Black"/>
                <a:cs typeface="HBGSMI+Montserrat Black"/>
              </a:rPr>
              <a:t>О</a:t>
            </a:r>
            <a:r>
              <a:rPr dirty="0" sz="1400" spc="16">
                <a:solidFill>
                  <a:srgbClr val="000000"/>
                </a:solidFill>
                <a:latin typeface="HBGSMI+Montserrat Black"/>
                <a:cs typeface="HBGSMI+Montserrat Black"/>
              </a:rPr>
              <a:t> </a:t>
            </a:r>
            <a:r>
              <a:rPr dirty="0" sz="1400">
                <a:solidFill>
                  <a:srgbClr val="000000"/>
                </a:solidFill>
                <a:latin typeface="HBGSMI+Montserrat Black"/>
                <a:cs typeface="HBGSMI+Montserrat Black"/>
              </a:rPr>
              <a:t>ЧЕМ</a:t>
            </a:r>
            <a:r>
              <a:rPr dirty="0" sz="1400" spc="-13">
                <a:solidFill>
                  <a:srgbClr val="000000"/>
                </a:solidFill>
                <a:latin typeface="HBGSMI+Montserrat Black"/>
                <a:cs typeface="HBGSMI+Montserrat Black"/>
              </a:rPr>
              <a:t> </a:t>
            </a:r>
            <a:r>
              <a:rPr dirty="0" sz="1400">
                <a:solidFill>
                  <a:srgbClr val="000000"/>
                </a:solidFill>
                <a:latin typeface="HBGSMI+Montserrat Black"/>
                <a:cs typeface="HBGSMI+Montserrat Black"/>
              </a:rPr>
              <a:t>ХРАНЯТ</a:t>
            </a:r>
            <a:r>
              <a:rPr dirty="0" sz="1400">
                <a:solidFill>
                  <a:srgbClr val="000000"/>
                </a:solidFill>
                <a:latin typeface="HBGSMI+Montserrat Black"/>
                <a:cs typeface="HBGSMI+Montserrat Black"/>
              </a:rPr>
              <a:t> </a:t>
            </a:r>
            <a:r>
              <a:rPr dirty="0" sz="1400">
                <a:solidFill>
                  <a:srgbClr val="000000"/>
                </a:solidFill>
                <a:latin typeface="HBGSMI+Montserrat Black"/>
                <a:cs typeface="HBGSMI+Montserrat Black"/>
              </a:rPr>
              <a:t>ПАМЯТЬ</a:t>
            </a:r>
            <a:r>
              <a:rPr dirty="0" sz="1400">
                <a:solidFill>
                  <a:srgbClr val="000000"/>
                </a:solidFill>
                <a:latin typeface="HBGSMI+Montserrat Black"/>
                <a:cs typeface="HBGSMI+Montserrat Black"/>
              </a:rPr>
              <a:t> </a:t>
            </a:r>
            <a:r>
              <a:rPr dirty="0" sz="1400">
                <a:solidFill>
                  <a:srgbClr val="000000"/>
                </a:solidFill>
                <a:latin typeface="HBGSMI+Montserrat Black"/>
                <a:cs typeface="HBGSMI+Montserrat Black"/>
              </a:rPr>
              <a:t>МУЗЕИ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719937" y="904354"/>
            <a:ext cx="4012488" cy="195719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241"/>
              </a:lnSpc>
              <a:spcBef>
                <a:spcPts val="0"/>
              </a:spcBef>
              <a:spcAft>
                <a:spcPts val="0"/>
              </a:spcAft>
            </a:pPr>
            <a:r>
              <a:rPr dirty="0" sz="900" b="1" i="1">
                <a:solidFill>
                  <a:srgbClr val="000000"/>
                </a:solidFill>
                <a:latin typeface="FDTPQS+Montserrat Bold Italic"/>
                <a:cs typeface="FDTPQS+Montserrat Bold Italic"/>
              </a:rPr>
              <a:t>1947</a:t>
            </a:r>
            <a:r>
              <a:rPr dirty="0" sz="900" b="1" i="1">
                <a:solidFill>
                  <a:srgbClr val="000000"/>
                </a:solidFill>
                <a:latin typeface="FDTPQS+Montserrat Bold Italic"/>
                <a:cs typeface="FDTPQS+Montserrat Bold Italic"/>
              </a:rPr>
              <a:t> </a:t>
            </a:r>
            <a:r>
              <a:rPr dirty="0" sz="900" b="1" i="1">
                <a:solidFill>
                  <a:srgbClr val="000000"/>
                </a:solidFill>
                <a:latin typeface="FDTPQS+Montserrat Bold Italic"/>
                <a:cs typeface="FDTPQS+Montserrat Bold Italic"/>
              </a:rPr>
              <a:t>г.</a:t>
            </a:r>
            <a:r>
              <a:rPr dirty="0" sz="900" b="1" i="1">
                <a:solidFill>
                  <a:srgbClr val="000000"/>
                </a:solidFill>
                <a:latin typeface="FDTPQS+Montserrat Bold Italic"/>
                <a:cs typeface="FDTPQS+Montserrat Bold Italic"/>
              </a:rPr>
              <a:t> </a:t>
            </a:r>
            <a:r>
              <a:rPr dirty="0" sz="900" b="1" i="1">
                <a:solidFill>
                  <a:srgbClr val="000000"/>
                </a:solidFill>
                <a:latin typeface="FDTPQS+Montserrat Bold Italic"/>
                <a:cs typeface="FDTPQS+Montserrat Bold Italic"/>
              </a:rPr>
              <a:t>21</a:t>
            </a:r>
            <a:r>
              <a:rPr dirty="0" sz="900" b="1" i="1">
                <a:solidFill>
                  <a:srgbClr val="000000"/>
                </a:solidFill>
                <a:latin typeface="FDTPQS+Montserrat Bold Italic"/>
                <a:cs typeface="FDTPQS+Montserrat Bold Italic"/>
              </a:rPr>
              <a:t> </a:t>
            </a:r>
            <a:r>
              <a:rPr dirty="0" sz="900" b="1" i="1">
                <a:solidFill>
                  <a:srgbClr val="000000"/>
                </a:solidFill>
                <a:latin typeface="FDTPQS+Montserrat Bold Italic"/>
                <a:cs typeface="FDTPQS+Montserrat Bold Italic"/>
              </a:rPr>
              <a:t>июля</a:t>
            </a:r>
            <a:r>
              <a:rPr dirty="0" sz="900" spc="-12" b="1" i="1">
                <a:solidFill>
                  <a:srgbClr val="000000"/>
                </a:solidFill>
                <a:latin typeface="FDTPQS+Montserrat Bold Italic"/>
                <a:cs typeface="FDTPQS+Montserrat Bold Italic"/>
              </a:rPr>
              <a:t> </a:t>
            </a:r>
            <a:r>
              <a:rPr dirty="0" sz="900" i="1">
                <a:solidFill>
                  <a:srgbClr val="000000"/>
                </a:solidFill>
                <a:latin typeface="FPLDRU+Montserrat Italic"/>
                <a:cs typeface="FPLDRU+Montserrat Italic"/>
              </a:rPr>
              <a:t>создан</a:t>
            </a:r>
            <a:r>
              <a:rPr dirty="0" sz="900" spc="14" i="1">
                <a:solidFill>
                  <a:srgbClr val="000000"/>
                </a:solidFill>
                <a:latin typeface="FPLDRU+Montserrat Italic"/>
                <a:cs typeface="FPLDRU+Montserrat Italic"/>
              </a:rPr>
              <a:t> </a:t>
            </a:r>
            <a:r>
              <a:rPr dirty="0" sz="900" b="1" i="1">
                <a:solidFill>
                  <a:srgbClr val="000000"/>
                </a:solidFill>
                <a:latin typeface="FDTPQS+Montserrat Bold Italic"/>
                <a:cs typeface="FDTPQS+Montserrat Bold Italic"/>
              </a:rPr>
              <a:t>Калининградский</a:t>
            </a:r>
            <a:r>
              <a:rPr dirty="0" sz="900" b="1" i="1">
                <a:solidFill>
                  <a:srgbClr val="000000"/>
                </a:solidFill>
                <a:latin typeface="FDTPQS+Montserrat Bold Italic"/>
                <a:cs typeface="FDTPQS+Montserrat Bold Italic"/>
              </a:rPr>
              <a:t> </a:t>
            </a:r>
            <a:r>
              <a:rPr dirty="0" sz="900" b="1" i="1">
                <a:solidFill>
                  <a:srgbClr val="000000"/>
                </a:solidFill>
                <a:latin typeface="FDTPQS+Montserrat Bold Italic"/>
                <a:cs typeface="FDTPQS+Montserrat Bold Italic"/>
              </a:rPr>
              <a:t>янтарный</a:t>
            </a:r>
            <a:r>
              <a:rPr dirty="0" sz="900" b="1" i="1">
                <a:solidFill>
                  <a:srgbClr val="000000"/>
                </a:solidFill>
                <a:latin typeface="FDTPQS+Montserrat Bold Italic"/>
                <a:cs typeface="FDTPQS+Montserrat Bold Italic"/>
              </a:rPr>
              <a:t> </a:t>
            </a:r>
            <a:r>
              <a:rPr dirty="0" sz="900" b="1" i="1">
                <a:solidFill>
                  <a:srgbClr val="000000"/>
                </a:solidFill>
                <a:latin typeface="FDTPQS+Montserrat Bold Italic"/>
                <a:cs typeface="FDTPQS+Montserrat Bold Italic"/>
              </a:rPr>
              <a:t>комбинат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5858891" y="904354"/>
            <a:ext cx="2834108" cy="195719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241"/>
              </a:lnSpc>
              <a:spcBef>
                <a:spcPts val="0"/>
              </a:spcBef>
              <a:spcAft>
                <a:spcPts val="0"/>
              </a:spcAft>
            </a:pPr>
            <a:r>
              <a:rPr dirty="0" sz="900" b="1" i="1">
                <a:solidFill>
                  <a:srgbClr val="000000"/>
                </a:solidFill>
                <a:latin typeface="FDTPQS+Montserrat Bold Italic"/>
                <a:cs typeface="FDTPQS+Montserrat Bold Italic"/>
              </a:rPr>
              <a:t>1948</a:t>
            </a:r>
            <a:r>
              <a:rPr dirty="0" sz="900" b="1" i="1">
                <a:solidFill>
                  <a:srgbClr val="000000"/>
                </a:solidFill>
                <a:latin typeface="FDTPQS+Montserrat Bold Italic"/>
                <a:cs typeface="FDTPQS+Montserrat Bold Italic"/>
              </a:rPr>
              <a:t> </a:t>
            </a:r>
            <a:r>
              <a:rPr dirty="0" sz="900" b="1" i="1">
                <a:solidFill>
                  <a:srgbClr val="000000"/>
                </a:solidFill>
                <a:latin typeface="FDTPQS+Montserrat Bold Italic"/>
                <a:cs typeface="FDTPQS+Montserrat Bold Italic"/>
              </a:rPr>
              <a:t>г.</a:t>
            </a:r>
            <a:r>
              <a:rPr dirty="0" sz="900" b="1" i="1">
                <a:solidFill>
                  <a:srgbClr val="000000"/>
                </a:solidFill>
                <a:latin typeface="FDTPQS+Montserrat Bold Italic"/>
                <a:cs typeface="FDTPQS+Montserrat Bold Italic"/>
              </a:rPr>
              <a:t> </a:t>
            </a:r>
            <a:r>
              <a:rPr dirty="0" sz="900" b="1" i="1">
                <a:solidFill>
                  <a:srgbClr val="000000"/>
                </a:solidFill>
                <a:latin typeface="FDTPQS+Montserrat Bold Italic"/>
                <a:cs typeface="FDTPQS+Montserrat Bold Italic"/>
              </a:rPr>
              <a:t>19</a:t>
            </a:r>
            <a:r>
              <a:rPr dirty="0" sz="900" b="1" i="1">
                <a:solidFill>
                  <a:srgbClr val="000000"/>
                </a:solidFill>
                <a:latin typeface="FDTPQS+Montserrat Bold Italic"/>
                <a:cs typeface="FDTPQS+Montserrat Bold Italic"/>
              </a:rPr>
              <a:t> </a:t>
            </a:r>
            <a:r>
              <a:rPr dirty="0" sz="900" b="1" i="1">
                <a:solidFill>
                  <a:srgbClr val="000000"/>
                </a:solidFill>
                <a:latin typeface="FDTPQS+Montserrat Bold Italic"/>
                <a:cs typeface="FDTPQS+Montserrat Bold Italic"/>
              </a:rPr>
              <a:t>июня</a:t>
            </a:r>
            <a:r>
              <a:rPr dirty="0" sz="900" b="1" i="1">
                <a:solidFill>
                  <a:srgbClr val="000000"/>
                </a:solidFill>
                <a:latin typeface="FDTPQS+Montserrat Bold Italic"/>
                <a:cs typeface="FDTPQS+Montserrat Bold Italic"/>
              </a:rPr>
              <a:t> </a:t>
            </a:r>
            <a:r>
              <a:rPr dirty="0" sz="900" i="1">
                <a:solidFill>
                  <a:srgbClr val="000000"/>
                </a:solidFill>
                <a:latin typeface="FPLDRU+Montserrat Italic"/>
                <a:cs typeface="FPLDRU+Montserrat Italic"/>
              </a:rPr>
              <a:t>Из</a:t>
            </a:r>
            <a:r>
              <a:rPr dirty="0" sz="900" i="1">
                <a:solidFill>
                  <a:srgbClr val="000000"/>
                </a:solidFill>
                <a:latin typeface="FPLDRU+Montserrat Italic"/>
                <a:cs typeface="FPLDRU+Montserrat Italic"/>
              </a:rPr>
              <a:t> </a:t>
            </a:r>
            <a:r>
              <a:rPr dirty="0" sz="900" i="1">
                <a:solidFill>
                  <a:srgbClr val="000000"/>
                </a:solidFill>
                <a:latin typeface="FPLDRU+Montserrat Italic"/>
                <a:cs typeface="FPLDRU+Montserrat Italic"/>
              </a:rPr>
              <a:t>Калининградского</a:t>
            </a:r>
            <a:r>
              <a:rPr dirty="0" sz="900" i="1">
                <a:solidFill>
                  <a:srgbClr val="000000"/>
                </a:solidFill>
                <a:latin typeface="FPLDRU+Montserrat Italic"/>
                <a:cs typeface="FPLDRU+Montserrat Italic"/>
              </a:rPr>
              <a:t> </a:t>
            </a:r>
            <a:r>
              <a:rPr dirty="0" sz="900" i="1">
                <a:solidFill>
                  <a:srgbClr val="000000"/>
                </a:solidFill>
                <a:latin typeface="FPLDRU+Montserrat Italic"/>
                <a:cs typeface="FPLDRU+Montserrat Italic"/>
              </a:rPr>
              <a:t>порта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5858891" y="1041176"/>
            <a:ext cx="2920554" cy="607918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244"/>
              </a:lnSpc>
              <a:spcBef>
                <a:spcPts val="0"/>
              </a:spcBef>
              <a:spcAft>
                <a:spcPts val="0"/>
              </a:spcAft>
            </a:pPr>
            <a:r>
              <a:rPr dirty="0" sz="900" b="1" i="1">
                <a:solidFill>
                  <a:srgbClr val="000000"/>
                </a:solidFill>
                <a:latin typeface="FDTPQS+Montserrat Bold Italic"/>
                <a:cs typeface="FDTPQS+Montserrat Bold Italic"/>
              </a:rPr>
              <a:t>впервые</a:t>
            </a:r>
            <a:r>
              <a:rPr dirty="0" sz="900" b="1" i="1">
                <a:solidFill>
                  <a:srgbClr val="000000"/>
                </a:solidFill>
                <a:latin typeface="FDTPQS+Montserrat Bold Italic"/>
                <a:cs typeface="FDTPQS+Montserrat Bold Italic"/>
              </a:rPr>
              <a:t> </a:t>
            </a:r>
            <a:r>
              <a:rPr dirty="0" sz="900" i="1">
                <a:solidFill>
                  <a:srgbClr val="000000"/>
                </a:solidFill>
                <a:latin typeface="FPLDRU+Montserrat Italic"/>
                <a:cs typeface="FPLDRU+Montserrat Italic"/>
              </a:rPr>
              <a:t>к</a:t>
            </a:r>
            <a:r>
              <a:rPr dirty="0" sz="900" spc="10" i="1">
                <a:solidFill>
                  <a:srgbClr val="000000"/>
                </a:solidFill>
                <a:latin typeface="FPLDRU+Montserrat Italic"/>
                <a:cs typeface="FPLDRU+Montserrat Italic"/>
              </a:rPr>
              <a:t> </a:t>
            </a:r>
            <a:r>
              <a:rPr dirty="0" sz="900" i="1">
                <a:solidFill>
                  <a:srgbClr val="000000"/>
                </a:solidFill>
                <a:latin typeface="FPLDRU+Montserrat Italic"/>
                <a:cs typeface="FPLDRU+Montserrat Italic"/>
              </a:rPr>
              <a:t>берегам</a:t>
            </a:r>
            <a:r>
              <a:rPr dirty="0" sz="900" spc="-10" i="1">
                <a:solidFill>
                  <a:srgbClr val="000000"/>
                </a:solidFill>
                <a:latin typeface="FPLDRU+Montserrat Italic"/>
                <a:cs typeface="FPLDRU+Montserrat Italic"/>
              </a:rPr>
              <a:t> </a:t>
            </a:r>
            <a:r>
              <a:rPr dirty="0" sz="900" i="1">
                <a:solidFill>
                  <a:srgbClr val="000000"/>
                </a:solidFill>
                <a:latin typeface="FPLDRU+Montserrat Italic"/>
                <a:cs typeface="FPLDRU+Montserrat Italic"/>
              </a:rPr>
              <a:t>Исландии</a:t>
            </a:r>
            <a:r>
              <a:rPr dirty="0" sz="900" spc="14" i="1">
                <a:solidFill>
                  <a:srgbClr val="000000"/>
                </a:solidFill>
                <a:latin typeface="FPLDRU+Montserrat Italic"/>
                <a:cs typeface="FPLDRU+Montserrat Italic"/>
              </a:rPr>
              <a:t> </a:t>
            </a:r>
            <a:r>
              <a:rPr dirty="0" sz="900" b="1" i="1">
                <a:solidFill>
                  <a:srgbClr val="000000"/>
                </a:solidFill>
                <a:latin typeface="FDTPQS+Montserrat Bold Italic"/>
                <a:cs typeface="FDTPQS+Montserrat Bold Italic"/>
              </a:rPr>
              <a:t>на</a:t>
            </a:r>
            <a:r>
              <a:rPr dirty="0" sz="900" spc="-10" b="1" i="1">
                <a:solidFill>
                  <a:srgbClr val="000000"/>
                </a:solidFill>
                <a:latin typeface="FDTPQS+Montserrat Bold Italic"/>
                <a:cs typeface="FDTPQS+Montserrat Bold Italic"/>
              </a:rPr>
              <a:t> </a:t>
            </a:r>
            <a:r>
              <a:rPr dirty="0" sz="900" b="1" i="1">
                <a:solidFill>
                  <a:srgbClr val="000000"/>
                </a:solidFill>
                <a:latin typeface="FDTPQS+Montserrat Bold Italic"/>
                <a:cs typeface="FDTPQS+Montserrat Bold Italic"/>
              </a:rPr>
              <a:t>лов</a:t>
            </a:r>
            <a:r>
              <a:rPr dirty="0" sz="900" b="1" i="1">
                <a:solidFill>
                  <a:srgbClr val="000000"/>
                </a:solidFill>
                <a:latin typeface="FDTPQS+Montserrat Bold Italic"/>
                <a:cs typeface="FDTPQS+Montserrat Bold Italic"/>
              </a:rPr>
              <a:t> </a:t>
            </a:r>
            <a:r>
              <a:rPr dirty="0" sz="900" b="1" i="1">
                <a:solidFill>
                  <a:srgbClr val="000000"/>
                </a:solidFill>
                <a:latin typeface="FDTPQS+Montserrat Bold Italic"/>
                <a:cs typeface="FDTPQS+Montserrat Bold Italic"/>
              </a:rPr>
              <a:t>сельди</a:t>
            </a:r>
          </a:p>
          <a:p>
            <a:pPr marL="0" marR="0">
              <a:lnSpc>
                <a:spcPts val="1083"/>
              </a:lnSpc>
              <a:spcBef>
                <a:spcPts val="0"/>
              </a:spcBef>
              <a:spcAft>
                <a:spcPts val="0"/>
              </a:spcAft>
            </a:pPr>
            <a:r>
              <a:rPr dirty="0" sz="900" i="1">
                <a:solidFill>
                  <a:srgbClr val="000000"/>
                </a:solidFill>
                <a:latin typeface="FPLDRU+Montserrat Italic"/>
                <a:cs typeface="FPLDRU+Montserrat Italic"/>
              </a:rPr>
              <a:t>отправились</a:t>
            </a:r>
            <a:r>
              <a:rPr dirty="0" sz="900" spc="11" i="1">
                <a:solidFill>
                  <a:srgbClr val="000000"/>
                </a:solidFill>
                <a:latin typeface="FPLDRU+Montserrat Italic"/>
                <a:cs typeface="FPLDRU+Montserrat Italic"/>
              </a:rPr>
              <a:t> </a:t>
            </a:r>
            <a:r>
              <a:rPr dirty="0" sz="900" i="1">
                <a:solidFill>
                  <a:srgbClr val="000000"/>
                </a:solidFill>
                <a:latin typeface="FPLDRU+Montserrat Italic"/>
                <a:cs typeface="FPLDRU+Montserrat Italic"/>
              </a:rPr>
              <a:t>парусно</a:t>
            </a:r>
            <a:r>
              <a:rPr dirty="0" sz="900" i="1">
                <a:solidFill>
                  <a:srgbClr val="000000"/>
                </a:solidFill>
                <a:latin typeface="COWVIN+Montserrat Italic"/>
                <a:cs typeface="COWVIN+Montserrat Italic"/>
              </a:rPr>
              <a:t>-</a:t>
            </a:r>
            <a:r>
              <a:rPr dirty="0" sz="900" i="1">
                <a:solidFill>
                  <a:srgbClr val="000000"/>
                </a:solidFill>
                <a:latin typeface="FPLDRU+Montserrat Italic"/>
                <a:cs typeface="FPLDRU+Montserrat Italic"/>
              </a:rPr>
              <a:t>моторные</a:t>
            </a:r>
            <a:r>
              <a:rPr dirty="0" sz="900" i="1">
                <a:solidFill>
                  <a:srgbClr val="000000"/>
                </a:solidFill>
                <a:latin typeface="FPLDRU+Montserrat Italic"/>
                <a:cs typeface="FPLDRU+Montserrat Italic"/>
              </a:rPr>
              <a:t> </a:t>
            </a:r>
            <a:r>
              <a:rPr dirty="0" sz="900" i="1">
                <a:solidFill>
                  <a:srgbClr val="000000"/>
                </a:solidFill>
                <a:latin typeface="FPLDRU+Montserrat Italic"/>
                <a:cs typeface="FPLDRU+Montserrat Italic"/>
              </a:rPr>
              <a:t>шхуны</a:t>
            </a:r>
          </a:p>
          <a:p>
            <a:pPr marL="0" marR="0">
              <a:lnSpc>
                <a:spcPts val="1079"/>
              </a:lnSpc>
              <a:spcBef>
                <a:spcPts val="0"/>
              </a:spcBef>
              <a:spcAft>
                <a:spcPts val="0"/>
              </a:spcAft>
            </a:pPr>
            <a:r>
              <a:rPr dirty="0" sz="900" i="1">
                <a:solidFill>
                  <a:srgbClr val="000000"/>
                </a:solidFill>
                <a:latin typeface="FPLDRU+Montserrat Italic"/>
                <a:cs typeface="FPLDRU+Montserrat Italic"/>
              </a:rPr>
              <a:t>«Лангуст»,</a:t>
            </a:r>
            <a:r>
              <a:rPr dirty="0" sz="900" spc="-19" i="1">
                <a:solidFill>
                  <a:srgbClr val="000000"/>
                </a:solidFill>
                <a:latin typeface="FPLDRU+Montserrat Italic"/>
                <a:cs typeface="FPLDRU+Montserrat Italic"/>
              </a:rPr>
              <a:t> </a:t>
            </a:r>
            <a:r>
              <a:rPr dirty="0" sz="900" i="1">
                <a:solidFill>
                  <a:srgbClr val="000000"/>
                </a:solidFill>
                <a:latin typeface="FPLDRU+Montserrat Italic"/>
                <a:cs typeface="FPLDRU+Montserrat Italic"/>
              </a:rPr>
              <a:t>«Венера»,</a:t>
            </a:r>
            <a:r>
              <a:rPr dirty="0" sz="900" spc="-32" i="1">
                <a:solidFill>
                  <a:srgbClr val="000000"/>
                </a:solidFill>
                <a:latin typeface="FPLDRU+Montserrat Italic"/>
                <a:cs typeface="FPLDRU+Montserrat Italic"/>
              </a:rPr>
              <a:t> </a:t>
            </a:r>
            <a:r>
              <a:rPr dirty="0" sz="900" i="1">
                <a:solidFill>
                  <a:srgbClr val="000000"/>
                </a:solidFill>
                <a:latin typeface="FPLDRU+Montserrat Italic"/>
                <a:cs typeface="FPLDRU+Montserrat Italic"/>
              </a:rPr>
              <a:t>«Сатурн»,</a:t>
            </a:r>
            <a:r>
              <a:rPr dirty="0" sz="900" i="1">
                <a:solidFill>
                  <a:srgbClr val="000000"/>
                </a:solidFill>
                <a:latin typeface="FPLDRU+Montserrat Italic"/>
                <a:cs typeface="FPLDRU+Montserrat Italic"/>
              </a:rPr>
              <a:t> </a:t>
            </a:r>
            <a:r>
              <a:rPr dirty="0" sz="900" i="1">
                <a:solidFill>
                  <a:srgbClr val="000000"/>
                </a:solidFill>
                <a:latin typeface="FPLDRU+Montserrat Italic"/>
                <a:cs typeface="FPLDRU+Montserrat Italic"/>
              </a:rPr>
              <a:t>«Планета»</a:t>
            </a:r>
            <a:r>
              <a:rPr dirty="0" sz="900" i="1">
                <a:solidFill>
                  <a:srgbClr val="000000"/>
                </a:solidFill>
                <a:latin typeface="FPLDRU+Montserrat Italic"/>
                <a:cs typeface="FPLDRU+Montserrat Italic"/>
              </a:rPr>
              <a:t> </a:t>
            </a:r>
            <a:r>
              <a:rPr dirty="0" sz="900" i="1">
                <a:solidFill>
                  <a:srgbClr val="000000"/>
                </a:solidFill>
                <a:latin typeface="FPLDRU+Montserrat Italic"/>
                <a:cs typeface="FPLDRU+Montserrat Italic"/>
              </a:rPr>
              <a:t>и</a:t>
            </a:r>
          </a:p>
          <a:p>
            <a:pPr marL="0" marR="0">
              <a:lnSpc>
                <a:spcPts val="1080"/>
              </a:lnSpc>
              <a:spcBef>
                <a:spcPts val="0"/>
              </a:spcBef>
              <a:spcAft>
                <a:spcPts val="0"/>
              </a:spcAft>
            </a:pPr>
            <a:r>
              <a:rPr dirty="0" sz="900" i="1">
                <a:solidFill>
                  <a:srgbClr val="000000"/>
                </a:solidFill>
                <a:latin typeface="FPLDRU+Montserrat Italic"/>
                <a:cs typeface="FPLDRU+Montserrat Italic"/>
              </a:rPr>
              <a:t>«Смена».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659282" y="3059036"/>
            <a:ext cx="1272425" cy="195719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241"/>
              </a:lnSpc>
              <a:spcBef>
                <a:spcPts val="0"/>
              </a:spcBef>
              <a:spcAft>
                <a:spcPts val="0"/>
              </a:spcAft>
            </a:pPr>
            <a:r>
              <a:rPr dirty="0" sz="900" b="1" i="1">
                <a:solidFill>
                  <a:srgbClr val="333333"/>
                </a:solidFill>
                <a:latin typeface="FDTPQS+Montserrat Bold Italic"/>
                <a:cs typeface="FDTPQS+Montserrat Bold Italic"/>
              </a:rPr>
              <a:t>1946</a:t>
            </a:r>
            <a:r>
              <a:rPr dirty="0" sz="900" b="1" i="1">
                <a:solidFill>
                  <a:srgbClr val="333333"/>
                </a:solidFill>
                <a:latin typeface="FDTPQS+Montserrat Bold Italic"/>
                <a:cs typeface="FDTPQS+Montserrat Bold Italic"/>
              </a:rPr>
              <a:t> </a:t>
            </a:r>
            <a:r>
              <a:rPr dirty="0" sz="900" b="1" i="1">
                <a:solidFill>
                  <a:srgbClr val="333333"/>
                </a:solidFill>
                <a:latin typeface="FDTPQS+Montserrat Bold Italic"/>
                <a:cs typeface="FDTPQS+Montserrat Bold Italic"/>
              </a:rPr>
              <a:t>г.</a:t>
            </a:r>
            <a:r>
              <a:rPr dirty="0" sz="900" spc="-15" b="1" i="1">
                <a:solidFill>
                  <a:srgbClr val="333333"/>
                </a:solidFill>
                <a:latin typeface="FDTPQS+Montserrat Bold Italic"/>
                <a:cs typeface="FDTPQS+Montserrat Bold Italic"/>
              </a:rPr>
              <a:t> </a:t>
            </a:r>
            <a:r>
              <a:rPr dirty="0" sz="900" b="1" i="1">
                <a:solidFill>
                  <a:srgbClr val="333333"/>
                </a:solidFill>
                <a:latin typeface="FDTPQS+Montserrat Bold Italic"/>
                <a:cs typeface="FDTPQS+Montserrat Bold Italic"/>
              </a:rPr>
              <a:t>22</a:t>
            </a:r>
            <a:r>
              <a:rPr dirty="0" sz="900" spc="-14" b="1" i="1">
                <a:solidFill>
                  <a:srgbClr val="333333"/>
                </a:solidFill>
                <a:latin typeface="FDTPQS+Montserrat Bold Italic"/>
                <a:cs typeface="FDTPQS+Montserrat Bold Italic"/>
              </a:rPr>
              <a:t> </a:t>
            </a:r>
            <a:r>
              <a:rPr dirty="0" sz="900" b="1" i="1">
                <a:solidFill>
                  <a:srgbClr val="333333"/>
                </a:solidFill>
                <a:latin typeface="FDTPQS+Montserrat Bold Italic"/>
                <a:cs typeface="FDTPQS+Montserrat Bold Italic"/>
              </a:rPr>
              <a:t>декабря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659282" y="3195858"/>
            <a:ext cx="3926556" cy="470631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244"/>
              </a:lnSpc>
              <a:spcBef>
                <a:spcPts val="0"/>
              </a:spcBef>
              <a:spcAft>
                <a:spcPts val="0"/>
              </a:spcAft>
            </a:pPr>
            <a:r>
              <a:rPr dirty="0" sz="900" i="1">
                <a:solidFill>
                  <a:srgbClr val="000000"/>
                </a:solidFill>
                <a:latin typeface="FPLDRU+Montserrat Italic"/>
                <a:cs typeface="FPLDRU+Montserrat Italic"/>
              </a:rPr>
              <a:t>В</a:t>
            </a:r>
            <a:r>
              <a:rPr dirty="0" sz="900" i="1">
                <a:solidFill>
                  <a:srgbClr val="000000"/>
                </a:solidFill>
                <a:latin typeface="FPLDRU+Montserrat Italic"/>
                <a:cs typeface="FPLDRU+Montserrat Italic"/>
              </a:rPr>
              <a:t> </a:t>
            </a:r>
            <a:r>
              <a:rPr dirty="0" sz="900" b="1" i="1">
                <a:solidFill>
                  <a:srgbClr val="000000"/>
                </a:solidFill>
                <a:latin typeface="FDTPQS+Montserrat Bold Italic"/>
                <a:cs typeface="FDTPQS+Montserrat Bold Italic"/>
              </a:rPr>
              <a:t>первый</a:t>
            </a:r>
            <a:r>
              <a:rPr dirty="0" sz="900" b="1" i="1">
                <a:solidFill>
                  <a:srgbClr val="000000"/>
                </a:solidFill>
                <a:latin typeface="FDTPQS+Montserrat Bold Italic"/>
                <a:cs typeface="FDTPQS+Montserrat Bold Italic"/>
              </a:rPr>
              <a:t> </a:t>
            </a:r>
            <a:r>
              <a:rPr dirty="0" sz="900" b="1" i="1">
                <a:solidFill>
                  <a:srgbClr val="000000"/>
                </a:solidFill>
                <a:latin typeface="FDTPQS+Montserrat Bold Italic"/>
                <a:cs typeface="FDTPQS+Montserrat Bold Italic"/>
              </a:rPr>
              <a:t>рейс</a:t>
            </a:r>
            <a:r>
              <a:rPr dirty="0" sz="900" spc="12" b="1" i="1">
                <a:solidFill>
                  <a:srgbClr val="000000"/>
                </a:solidFill>
                <a:latin typeface="FDTPQS+Montserrat Bold Italic"/>
                <a:cs typeface="FDTPQS+Montserrat Bold Italic"/>
              </a:rPr>
              <a:t> </a:t>
            </a:r>
            <a:r>
              <a:rPr dirty="0" sz="900" i="1">
                <a:solidFill>
                  <a:srgbClr val="000000"/>
                </a:solidFill>
                <a:latin typeface="FPLDRU+Montserrat Italic"/>
                <a:cs typeface="FPLDRU+Montserrat Italic"/>
              </a:rPr>
              <a:t>отправилась</a:t>
            </a:r>
            <a:r>
              <a:rPr dirty="0" sz="900" spc="20" i="1">
                <a:solidFill>
                  <a:srgbClr val="000000"/>
                </a:solidFill>
                <a:latin typeface="FPLDRU+Montserrat Italic"/>
                <a:cs typeface="FPLDRU+Montserrat Italic"/>
              </a:rPr>
              <a:t> </a:t>
            </a:r>
            <a:r>
              <a:rPr dirty="0" sz="900" b="1" i="1">
                <a:solidFill>
                  <a:srgbClr val="000000"/>
                </a:solidFill>
                <a:latin typeface="FDTPQS+Montserrat Bold Italic"/>
                <a:cs typeface="FDTPQS+Montserrat Bold Italic"/>
              </a:rPr>
              <a:t>китобойная</a:t>
            </a:r>
            <a:r>
              <a:rPr dirty="0" sz="900" b="1" i="1">
                <a:solidFill>
                  <a:srgbClr val="000000"/>
                </a:solidFill>
                <a:latin typeface="FDTPQS+Montserrat Bold Italic"/>
                <a:cs typeface="FDTPQS+Montserrat Bold Italic"/>
              </a:rPr>
              <a:t> </a:t>
            </a:r>
            <a:r>
              <a:rPr dirty="0" sz="900" b="1" i="1">
                <a:solidFill>
                  <a:srgbClr val="000000"/>
                </a:solidFill>
                <a:latin typeface="FDTPQS+Montserrat Bold Italic"/>
                <a:cs typeface="FDTPQS+Montserrat Bold Italic"/>
              </a:rPr>
              <a:t>флотилия</a:t>
            </a:r>
            <a:r>
              <a:rPr dirty="0" sz="900" spc="21" b="1" i="1">
                <a:solidFill>
                  <a:srgbClr val="000000"/>
                </a:solidFill>
                <a:latin typeface="FDTPQS+Montserrat Bold Italic"/>
                <a:cs typeface="FDTPQS+Montserrat Bold Italic"/>
              </a:rPr>
              <a:t> </a:t>
            </a:r>
            <a:r>
              <a:rPr dirty="0" sz="900" b="1" i="1">
                <a:solidFill>
                  <a:srgbClr val="000000"/>
                </a:solidFill>
                <a:latin typeface="FDTPQS+Montserrat Bold Italic"/>
                <a:cs typeface="FDTPQS+Montserrat Bold Italic"/>
              </a:rPr>
              <a:t>«Слава»,</a:t>
            </a:r>
          </a:p>
          <a:p>
            <a:pPr marL="0" marR="0">
              <a:lnSpc>
                <a:spcPts val="1082"/>
              </a:lnSpc>
              <a:spcBef>
                <a:spcPts val="0"/>
              </a:spcBef>
              <a:spcAft>
                <a:spcPts val="0"/>
              </a:spcAft>
            </a:pPr>
            <a:r>
              <a:rPr dirty="0" sz="900" i="1">
                <a:solidFill>
                  <a:srgbClr val="000000"/>
                </a:solidFill>
                <a:latin typeface="FPLDRU+Montserrat Italic"/>
                <a:cs typeface="FPLDRU+Montserrat Italic"/>
              </a:rPr>
              <a:t>положив</a:t>
            </a:r>
            <a:r>
              <a:rPr dirty="0" sz="900" spc="21" i="1">
                <a:solidFill>
                  <a:srgbClr val="000000"/>
                </a:solidFill>
                <a:latin typeface="FPLDRU+Montserrat Italic"/>
                <a:cs typeface="FPLDRU+Montserrat Italic"/>
              </a:rPr>
              <a:t> </a:t>
            </a:r>
            <a:r>
              <a:rPr dirty="0" sz="900" i="1">
                <a:solidFill>
                  <a:srgbClr val="000000"/>
                </a:solidFill>
                <a:latin typeface="FPLDRU+Montserrat Italic"/>
                <a:cs typeface="FPLDRU+Montserrat Italic"/>
              </a:rPr>
              <a:t>начало</a:t>
            </a:r>
            <a:r>
              <a:rPr dirty="0" sz="900" spc="10" i="1">
                <a:solidFill>
                  <a:srgbClr val="000000"/>
                </a:solidFill>
                <a:latin typeface="FPLDRU+Montserrat Italic"/>
                <a:cs typeface="FPLDRU+Montserrat Italic"/>
              </a:rPr>
              <a:t> </a:t>
            </a:r>
            <a:r>
              <a:rPr dirty="0" sz="900" i="1">
                <a:solidFill>
                  <a:srgbClr val="000000"/>
                </a:solidFill>
                <a:latin typeface="FPLDRU+Montserrat Italic"/>
                <a:cs typeface="FPLDRU+Montserrat Italic"/>
              </a:rPr>
              <a:t>освоению</a:t>
            </a:r>
            <a:r>
              <a:rPr dirty="0" sz="900" spc="-16" i="1">
                <a:solidFill>
                  <a:srgbClr val="000000"/>
                </a:solidFill>
                <a:latin typeface="FPLDRU+Montserrat Italic"/>
                <a:cs typeface="FPLDRU+Montserrat Italic"/>
              </a:rPr>
              <a:t> </a:t>
            </a:r>
            <a:r>
              <a:rPr dirty="0" sz="900" i="1">
                <a:solidFill>
                  <a:srgbClr val="000000"/>
                </a:solidFill>
                <a:latin typeface="FPLDRU+Montserrat Italic"/>
                <a:cs typeface="FPLDRU+Montserrat Italic"/>
              </a:rPr>
              <a:t>советскими</a:t>
            </a:r>
            <a:r>
              <a:rPr dirty="0" sz="900" spc="18" i="1">
                <a:solidFill>
                  <a:srgbClr val="000000"/>
                </a:solidFill>
                <a:latin typeface="FPLDRU+Montserrat Italic"/>
                <a:cs typeface="FPLDRU+Montserrat Italic"/>
              </a:rPr>
              <a:t> </a:t>
            </a:r>
            <a:r>
              <a:rPr dirty="0" sz="900" i="1">
                <a:solidFill>
                  <a:srgbClr val="000000"/>
                </a:solidFill>
                <a:latin typeface="FPLDRU+Montserrat Italic"/>
                <a:cs typeface="FPLDRU+Montserrat Italic"/>
              </a:rPr>
              <a:t>китобоями</a:t>
            </a:r>
          </a:p>
          <a:p>
            <a:pPr marL="0" marR="0">
              <a:lnSpc>
                <a:spcPts val="1079"/>
              </a:lnSpc>
              <a:spcBef>
                <a:spcPts val="0"/>
              </a:spcBef>
              <a:spcAft>
                <a:spcPts val="0"/>
              </a:spcAft>
            </a:pPr>
            <a:r>
              <a:rPr dirty="0" sz="900" i="1">
                <a:solidFill>
                  <a:srgbClr val="000000"/>
                </a:solidFill>
                <a:latin typeface="FPLDRU+Montserrat Italic"/>
                <a:cs typeface="FPLDRU+Montserrat Italic"/>
              </a:rPr>
              <a:t>антарктических</a:t>
            </a:r>
            <a:r>
              <a:rPr dirty="0" sz="900" spc="34" i="1">
                <a:solidFill>
                  <a:srgbClr val="000000"/>
                </a:solidFill>
                <a:latin typeface="FPLDRU+Montserrat Italic"/>
                <a:cs typeface="FPLDRU+Montserrat Italic"/>
              </a:rPr>
              <a:t> </a:t>
            </a:r>
            <a:r>
              <a:rPr dirty="0" sz="900" i="1">
                <a:solidFill>
                  <a:srgbClr val="000000"/>
                </a:solidFill>
                <a:latin typeface="FPLDRU+Montserrat Italic"/>
                <a:cs typeface="FPLDRU+Montserrat Italic"/>
              </a:rPr>
              <a:t>районов</a:t>
            </a:r>
            <a:r>
              <a:rPr dirty="0" sz="900" i="1">
                <a:solidFill>
                  <a:srgbClr val="000000"/>
                </a:solidFill>
                <a:latin typeface="FPLDRU+Montserrat Italic"/>
                <a:cs typeface="FPLDRU+Montserrat Italic"/>
              </a:rPr>
              <a:t> </a:t>
            </a:r>
            <a:r>
              <a:rPr dirty="0" sz="900" i="1">
                <a:solidFill>
                  <a:srgbClr val="000000"/>
                </a:solidFill>
                <a:latin typeface="FPLDRU+Montserrat Italic"/>
                <a:cs typeface="FPLDRU+Montserrat Italic"/>
              </a:rPr>
              <a:t>Мирового</a:t>
            </a:r>
            <a:r>
              <a:rPr dirty="0" sz="900" spc="-12" i="1">
                <a:solidFill>
                  <a:srgbClr val="000000"/>
                </a:solidFill>
                <a:latin typeface="FPLDRU+Montserrat Italic"/>
                <a:cs typeface="FPLDRU+Montserrat Italic"/>
              </a:rPr>
              <a:t> </a:t>
            </a:r>
            <a:r>
              <a:rPr dirty="0" sz="900" i="1">
                <a:solidFill>
                  <a:srgbClr val="000000"/>
                </a:solidFill>
                <a:latin typeface="FPLDRU+Montserrat Italic"/>
                <a:cs typeface="FPLDRU+Montserrat Italic"/>
              </a:rPr>
              <a:t>океана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8936736" y="4857276"/>
            <a:ext cx="268262" cy="177626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098"/>
              </a:lnSpc>
              <a:spcBef>
                <a:spcPts val="0"/>
              </a:spcBef>
              <a:spcAft>
                <a:spcPts val="0"/>
              </a:spcAft>
            </a:pPr>
            <a:r>
              <a:rPr dirty="0" sz="900">
                <a:solidFill>
                  <a:srgbClr val="898989"/>
                </a:solidFill>
                <a:latin typeface="UUNSEI+Calibri"/>
                <a:cs typeface="UUNSEI+Calibri"/>
              </a:rPr>
              <a:t>14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5438902" y="4934440"/>
            <a:ext cx="3874031" cy="12693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695"/>
              </a:lnSpc>
              <a:spcBef>
                <a:spcPts val="0"/>
              </a:spcBef>
              <a:spcAft>
                <a:spcPts val="0"/>
              </a:spcAft>
            </a:pPr>
            <a:r>
              <a:rPr dirty="0" sz="500" u="sng">
                <a:solidFill>
                  <a:srgbClr val="0563c1"/>
                </a:solidFill>
                <a:latin typeface="PEEJKN+Montserrat Regular"/>
                <a:cs typeface="PEEJKN+Montserrat Regular"/>
                <a:hlinkClick r:id="rId3"/>
              </a:rPr>
              <a:t>Фото</a:t>
            </a:r>
            <a:r>
              <a:rPr dirty="0" sz="500" spc="-30" u="sng">
                <a:solidFill>
                  <a:srgbClr val="0563c1"/>
                </a:solidFill>
                <a:latin typeface="PEEJKN+Montserrat Regular"/>
                <a:cs typeface="PEEJKN+Montserrat Regular"/>
                <a:hlinkClick r:id="rId3"/>
              </a:rPr>
              <a:t> </a:t>
            </a:r>
            <a:r>
              <a:rPr dirty="0" sz="500" u="sng">
                <a:solidFill>
                  <a:srgbClr val="0563c1"/>
                </a:solidFill>
                <a:latin typeface="PEEJKN+Montserrat Regular"/>
                <a:cs typeface="PEEJKN+Montserrat Regular"/>
                <a:hlinkClick r:id="rId3"/>
              </a:rPr>
              <a:t>с</a:t>
            </a:r>
            <a:r>
              <a:rPr dirty="0" sz="500" u="sng">
                <a:solidFill>
                  <a:srgbClr val="0563c1"/>
                </a:solidFill>
                <a:latin typeface="PEEJKN+Montserrat Regular"/>
                <a:cs typeface="PEEJKN+Montserrat Regular"/>
                <a:hlinkClick r:id="rId3"/>
              </a:rPr>
              <a:t> </a:t>
            </a:r>
            <a:r>
              <a:rPr dirty="0" sz="500" u="sng">
                <a:solidFill>
                  <a:srgbClr val="0563c1"/>
                </a:solidFill>
                <a:latin typeface="PEEJKN+Montserrat Regular"/>
                <a:cs typeface="PEEJKN+Montserrat Regular"/>
                <a:hlinkClick r:id="rId3"/>
              </a:rPr>
              <a:t>сайтов:</a:t>
            </a:r>
            <a:r>
              <a:rPr dirty="0" sz="500" spc="-31" u="sng">
                <a:solidFill>
                  <a:srgbClr val="0563c1"/>
                </a:solidFill>
                <a:latin typeface="PEEJKN+Montserrat Regular"/>
                <a:cs typeface="PEEJKN+Montserrat Regular"/>
                <a:hlinkClick r:id="rId3"/>
              </a:rPr>
              <a:t> </a:t>
            </a:r>
            <a:r>
              <a:rPr dirty="0" sz="500" u="sng">
                <a:solidFill>
                  <a:srgbClr val="0563c1"/>
                </a:solidFill>
                <a:latin typeface="PEEJKN+Montserrat Regular"/>
                <a:cs typeface="PEEJKN+Montserrat Regular"/>
                <a:hlinkClick r:id="rId3"/>
              </a:rPr>
              <a:t>https://vk.com/@</a:t>
            </a:r>
            <a:r>
              <a:rPr dirty="0" sz="500" u="sng">
                <a:solidFill>
                  <a:srgbClr val="0563c1"/>
                </a:solidFill>
                <a:latin typeface="VUVGMV+Montserrat Regular"/>
                <a:cs typeface="VUVGMV+Montserrat Regular"/>
                <a:hlinkClick r:id="rId3"/>
              </a:rPr>
              <a:t>-198695100-letopis-kaliningradskoi-oblasti-1945-1950-gody</a:t>
            </a:r>
            <a:r>
              <a:rPr dirty="0" sz="500">
                <a:solidFill>
                  <a:srgbClr val="000000"/>
                </a:solidFill>
                <a:latin typeface="VUVGMV+Montserrat Regular"/>
                <a:cs typeface="VUVGMV+Montserrat Regular"/>
              </a:rPr>
              <a:t>,</a:t>
            </a:r>
            <a:r>
              <a:rPr dirty="0" sz="500" spc="-45">
                <a:solidFill>
                  <a:srgbClr val="000000"/>
                </a:solidFill>
                <a:latin typeface="VUVGMV+Montserrat Regular"/>
                <a:cs typeface="VUVGMV+Montserrat Regular"/>
              </a:rPr>
              <a:t> </a:t>
            </a:r>
            <a:r>
              <a:rPr dirty="0" sz="500">
                <a:solidFill>
                  <a:srgbClr val="000000"/>
                </a:solidFill>
                <a:latin typeface="VUVGMV+Montserrat Regular"/>
                <a:cs typeface="VUVGMV+Montserrat Regular"/>
              </a:rPr>
              <a:t>https://proza.ru/2024/04/0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object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662940" y="126614"/>
            <a:ext cx="5569575" cy="497346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936"/>
              </a:lnSpc>
              <a:spcBef>
                <a:spcPts val="0"/>
              </a:spcBef>
              <a:spcAft>
                <a:spcPts val="0"/>
              </a:spcAft>
            </a:pPr>
            <a:r>
              <a:rPr dirty="0" sz="1400">
                <a:solidFill>
                  <a:srgbClr val="000000"/>
                </a:solidFill>
                <a:latin typeface="HBGSMI+Montserrat Black"/>
                <a:cs typeface="HBGSMI+Montserrat Black"/>
              </a:rPr>
              <a:t>ОСНОВНЫЕ</a:t>
            </a:r>
            <a:r>
              <a:rPr dirty="0" sz="1400">
                <a:solidFill>
                  <a:srgbClr val="000000"/>
                </a:solidFill>
                <a:latin typeface="HBGSMI+Montserrat Black"/>
                <a:cs typeface="HBGSMI+Montserrat Black"/>
              </a:rPr>
              <a:t> </a:t>
            </a:r>
            <a:r>
              <a:rPr dirty="0" sz="1400">
                <a:solidFill>
                  <a:srgbClr val="000000"/>
                </a:solidFill>
                <a:latin typeface="HBGSMI+Montserrat Black"/>
                <a:cs typeface="HBGSMI+Montserrat Black"/>
              </a:rPr>
              <a:t>НАПРАВЛЕНИЯ</a:t>
            </a:r>
            <a:r>
              <a:rPr dirty="0" sz="1400">
                <a:solidFill>
                  <a:srgbClr val="000000"/>
                </a:solidFill>
                <a:latin typeface="HBGSMI+Montserrat Black"/>
                <a:cs typeface="HBGSMI+Montserrat Black"/>
              </a:rPr>
              <a:t> </a:t>
            </a:r>
            <a:r>
              <a:rPr dirty="0" sz="1400">
                <a:solidFill>
                  <a:srgbClr val="000000"/>
                </a:solidFill>
                <a:latin typeface="HBGSMI+Montserrat Black"/>
                <a:cs typeface="HBGSMI+Montserrat Black"/>
              </a:rPr>
              <a:t>МЕТОДИЧЕСКОЙ</a:t>
            </a:r>
            <a:r>
              <a:rPr dirty="0" sz="1400" spc="-22">
                <a:solidFill>
                  <a:srgbClr val="000000"/>
                </a:solidFill>
                <a:latin typeface="HBGSMI+Montserrat Black"/>
                <a:cs typeface="HBGSMI+Montserrat Black"/>
              </a:rPr>
              <a:t> </a:t>
            </a:r>
            <a:r>
              <a:rPr dirty="0" sz="1400">
                <a:solidFill>
                  <a:srgbClr val="000000"/>
                </a:solidFill>
                <a:latin typeface="HBGSMI+Montserrat Black"/>
                <a:cs typeface="HBGSMI+Montserrat Black"/>
              </a:rPr>
              <a:t>РАБОТЫ</a:t>
            </a:r>
          </a:p>
          <a:p>
            <a:pPr marL="0" marR="0">
              <a:lnSpc>
                <a:spcPts val="1679"/>
              </a:lnSpc>
              <a:spcBef>
                <a:spcPts val="0"/>
              </a:spcBef>
              <a:spcAft>
                <a:spcPts val="0"/>
              </a:spcAft>
            </a:pPr>
            <a:r>
              <a:rPr dirty="0" sz="1400">
                <a:solidFill>
                  <a:srgbClr val="000000"/>
                </a:solidFill>
                <a:latin typeface="HBGSMI+Montserrat Black"/>
                <a:cs typeface="HBGSMI+Montserrat Black"/>
              </a:rPr>
              <a:t>ВОЕННО</a:t>
            </a:r>
            <a:r>
              <a:rPr dirty="0" sz="1400">
                <a:solidFill>
                  <a:srgbClr val="000000"/>
                </a:solidFill>
                <a:latin typeface="NLWNFJ+Montserrat Black"/>
                <a:cs typeface="NLWNFJ+Montserrat Black"/>
              </a:rPr>
              <a:t>-</a:t>
            </a:r>
            <a:r>
              <a:rPr dirty="0" sz="1400">
                <a:solidFill>
                  <a:srgbClr val="000000"/>
                </a:solidFill>
                <a:latin typeface="HBGSMI+Montserrat Black"/>
                <a:cs typeface="HBGSMI+Montserrat Black"/>
              </a:rPr>
              <a:t>ПАТРИОТИЧЕСКОЙ</a:t>
            </a:r>
            <a:r>
              <a:rPr dirty="0" sz="1400" spc="-21">
                <a:solidFill>
                  <a:srgbClr val="000000"/>
                </a:solidFill>
                <a:latin typeface="HBGSMI+Montserrat Black"/>
                <a:cs typeface="HBGSMI+Montserrat Black"/>
              </a:rPr>
              <a:t> </a:t>
            </a:r>
            <a:r>
              <a:rPr dirty="0" sz="1400">
                <a:solidFill>
                  <a:srgbClr val="000000"/>
                </a:solidFill>
                <a:latin typeface="HBGSMI+Montserrat Black"/>
                <a:cs typeface="HBGSMI+Montserrat Black"/>
              </a:rPr>
              <a:t>НАПРАВЛЕННОСТИ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662940" y="1238275"/>
            <a:ext cx="7714233" cy="431139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654"/>
              </a:lnSpc>
              <a:spcBef>
                <a:spcPts val="0"/>
              </a:spcBef>
              <a:spcAft>
                <a:spcPts val="0"/>
              </a:spcAft>
            </a:pPr>
            <a:r>
              <a:rPr dirty="0" sz="1200">
                <a:solidFill>
                  <a:srgbClr val="5a21c1"/>
                </a:solidFill>
                <a:latin typeface="RTFFFE+Montserrat ExtraBold"/>
                <a:cs typeface="RTFFFE+Montserrat ExtraBold"/>
              </a:rPr>
              <a:t>Центр</a:t>
            </a:r>
            <a:r>
              <a:rPr dirty="0" sz="1200" spc="53">
                <a:solidFill>
                  <a:srgbClr val="5a21c1"/>
                </a:solidFill>
                <a:latin typeface="RTFFFE+Montserrat ExtraBold"/>
                <a:cs typeface="RTFFFE+Montserrat ExtraBold"/>
              </a:rPr>
              <a:t> </a:t>
            </a:r>
            <a:r>
              <a:rPr dirty="0" sz="1200">
                <a:solidFill>
                  <a:srgbClr val="5a21c1"/>
                </a:solidFill>
                <a:latin typeface="RTFFFE+Montserrat ExtraBold"/>
                <a:cs typeface="RTFFFE+Montserrat ExtraBold"/>
              </a:rPr>
              <a:t>методической</a:t>
            </a:r>
            <a:r>
              <a:rPr dirty="0" sz="1200" spc="34">
                <a:solidFill>
                  <a:srgbClr val="5a21c1"/>
                </a:solidFill>
                <a:latin typeface="RTFFFE+Montserrat ExtraBold"/>
                <a:cs typeface="RTFFFE+Montserrat ExtraBold"/>
              </a:rPr>
              <a:t> </a:t>
            </a:r>
            <a:r>
              <a:rPr dirty="0" sz="1200">
                <a:solidFill>
                  <a:srgbClr val="5a21c1"/>
                </a:solidFill>
                <a:latin typeface="RTFFFE+Montserrat ExtraBold"/>
                <a:cs typeface="RTFFFE+Montserrat ExtraBold"/>
              </a:rPr>
              <a:t>работы</a:t>
            </a:r>
            <a:r>
              <a:rPr dirty="0" sz="1200" spc="49">
                <a:solidFill>
                  <a:srgbClr val="5a21c1"/>
                </a:solidFill>
                <a:latin typeface="RTFFFE+Montserrat ExtraBold"/>
                <a:cs typeface="RTFFFE+Montserrat ExtraBold"/>
              </a:rPr>
              <a:t> </a:t>
            </a:r>
            <a:r>
              <a:rPr dirty="0" sz="1200">
                <a:solidFill>
                  <a:srgbClr val="5a21c1"/>
                </a:solidFill>
                <a:latin typeface="RTFFFE+Montserrat ExtraBold"/>
                <a:cs typeface="RTFFFE+Montserrat ExtraBold"/>
              </a:rPr>
              <a:t>по</a:t>
            </a:r>
            <a:r>
              <a:rPr dirty="0" sz="1200" spc="59">
                <a:solidFill>
                  <a:srgbClr val="5a21c1"/>
                </a:solidFill>
                <a:latin typeface="RTFFFE+Montserrat ExtraBold"/>
                <a:cs typeface="RTFFFE+Montserrat ExtraBold"/>
              </a:rPr>
              <a:t> </a:t>
            </a:r>
            <a:r>
              <a:rPr dirty="0" sz="1200">
                <a:solidFill>
                  <a:srgbClr val="5a21c1"/>
                </a:solidFill>
                <a:latin typeface="RTFFFE+Montserrat ExtraBold"/>
                <a:cs typeface="RTFFFE+Montserrat ExtraBold"/>
              </a:rPr>
              <a:t>организации</a:t>
            </a:r>
            <a:r>
              <a:rPr dirty="0" sz="1200" spc="62">
                <a:solidFill>
                  <a:srgbClr val="5a21c1"/>
                </a:solidFill>
                <a:latin typeface="RTFFFE+Montserrat ExtraBold"/>
                <a:cs typeface="RTFFFE+Montserrat ExtraBold"/>
              </a:rPr>
              <a:t> </a:t>
            </a:r>
            <a:r>
              <a:rPr dirty="0" sz="1200">
                <a:solidFill>
                  <a:srgbClr val="5a21c1"/>
                </a:solidFill>
                <a:latin typeface="RTFFFE+Montserrat ExtraBold"/>
                <a:cs typeface="RTFFFE+Montserrat ExtraBold"/>
              </a:rPr>
              <a:t>военно</a:t>
            </a:r>
            <a:r>
              <a:rPr dirty="0" sz="1200">
                <a:solidFill>
                  <a:srgbClr val="5a21c1"/>
                </a:solidFill>
                <a:latin typeface="GJWFRH+Montserrat ExtraBold"/>
                <a:cs typeface="GJWFRH+Montserrat ExtraBold"/>
              </a:rPr>
              <a:t>-</a:t>
            </a:r>
            <a:r>
              <a:rPr dirty="0" sz="1200">
                <a:solidFill>
                  <a:srgbClr val="5a21c1"/>
                </a:solidFill>
                <a:latin typeface="RTFFFE+Montserrat ExtraBold"/>
                <a:cs typeface="RTFFFE+Montserrat ExtraBold"/>
              </a:rPr>
              <a:t>патриотической</a:t>
            </a:r>
            <a:r>
              <a:rPr dirty="0" sz="1200" spc="33">
                <a:solidFill>
                  <a:srgbClr val="5a21c1"/>
                </a:solidFill>
                <a:latin typeface="RTFFFE+Montserrat ExtraBold"/>
                <a:cs typeface="RTFFFE+Montserrat ExtraBold"/>
              </a:rPr>
              <a:t> </a:t>
            </a:r>
            <a:r>
              <a:rPr dirty="0" sz="1200">
                <a:solidFill>
                  <a:srgbClr val="5a21c1"/>
                </a:solidFill>
                <a:latin typeface="RTFFFE+Montserrat ExtraBold"/>
                <a:cs typeface="RTFFFE+Montserrat ExtraBold"/>
              </a:rPr>
              <a:t>работы</a:t>
            </a:r>
            <a:r>
              <a:rPr dirty="0" sz="1200" spc="61">
                <a:solidFill>
                  <a:srgbClr val="5a21c1"/>
                </a:solidFill>
                <a:latin typeface="RTFFFE+Montserrat ExtraBold"/>
                <a:cs typeface="RTFFFE+Montserrat ExtraBold"/>
              </a:rPr>
              <a:t> </a:t>
            </a:r>
            <a:r>
              <a:rPr dirty="0" sz="1200">
                <a:solidFill>
                  <a:srgbClr val="5a21c1"/>
                </a:solidFill>
                <a:latin typeface="RTFFFE+Montserrat ExtraBold"/>
                <a:cs typeface="RTFFFE+Montserrat ExtraBold"/>
              </a:rPr>
              <a:t>в</a:t>
            </a:r>
            <a:r>
              <a:rPr dirty="0" sz="1200" spc="53">
                <a:solidFill>
                  <a:srgbClr val="5a21c1"/>
                </a:solidFill>
                <a:latin typeface="RTFFFE+Montserrat ExtraBold"/>
                <a:cs typeface="RTFFFE+Montserrat ExtraBold"/>
              </a:rPr>
              <a:t> </a:t>
            </a:r>
            <a:r>
              <a:rPr dirty="0" sz="1200">
                <a:solidFill>
                  <a:srgbClr val="5a21c1"/>
                </a:solidFill>
                <a:latin typeface="RTFFFE+Montserrat ExtraBold"/>
                <a:cs typeface="RTFFFE+Montserrat ExtraBold"/>
              </a:rPr>
              <a:t>музеях</a:t>
            </a:r>
            <a:r>
              <a:rPr dirty="0" sz="1200" spc="31">
                <a:solidFill>
                  <a:srgbClr val="5a21c1"/>
                </a:solidFill>
                <a:latin typeface="RTFFFE+Montserrat ExtraBold"/>
                <a:cs typeface="RTFFFE+Montserrat ExtraBold"/>
              </a:rPr>
              <a:t> </a:t>
            </a:r>
            <a:r>
              <a:rPr dirty="0" sz="1200">
                <a:solidFill>
                  <a:srgbClr val="5a21c1"/>
                </a:solidFill>
                <a:latin typeface="RTFFFE+Montserrat ExtraBold"/>
                <a:cs typeface="RTFFFE+Montserrat ExtraBold"/>
              </a:rPr>
              <a:t>–</a:t>
            </a:r>
          </a:p>
          <a:p>
            <a:pPr marL="0" marR="0">
              <a:lnSpc>
                <a:spcPts val="1439"/>
              </a:lnSpc>
              <a:spcBef>
                <a:spcPts val="0"/>
              </a:spcBef>
              <a:spcAft>
                <a:spcPts val="0"/>
              </a:spcAft>
            </a:pPr>
            <a:r>
              <a:rPr dirty="0" sz="1200">
                <a:solidFill>
                  <a:srgbClr val="5a21c1"/>
                </a:solidFill>
                <a:latin typeface="RTFFFE+Montserrat ExtraBold"/>
                <a:cs typeface="RTFFFE+Montserrat ExtraBold"/>
              </a:rPr>
              <a:t>Калининградский</a:t>
            </a:r>
            <a:r>
              <a:rPr dirty="0" sz="1200" spc="38">
                <a:solidFill>
                  <a:srgbClr val="5a21c1"/>
                </a:solidFill>
                <a:latin typeface="RTFFFE+Montserrat ExtraBold"/>
                <a:cs typeface="RTFFFE+Montserrat ExtraBold"/>
              </a:rPr>
              <a:t> </a:t>
            </a:r>
            <a:r>
              <a:rPr dirty="0" sz="1200">
                <a:solidFill>
                  <a:srgbClr val="5a21c1"/>
                </a:solidFill>
                <a:latin typeface="RTFFFE+Montserrat ExtraBold"/>
                <a:cs typeface="RTFFFE+Montserrat ExtraBold"/>
              </a:rPr>
              <a:t>областной</a:t>
            </a:r>
            <a:r>
              <a:rPr dirty="0" sz="1200" spc="49">
                <a:solidFill>
                  <a:srgbClr val="5a21c1"/>
                </a:solidFill>
                <a:latin typeface="RTFFFE+Montserrat ExtraBold"/>
                <a:cs typeface="RTFFFE+Montserrat ExtraBold"/>
              </a:rPr>
              <a:t> </a:t>
            </a:r>
            <a:r>
              <a:rPr dirty="0" sz="1200">
                <a:solidFill>
                  <a:srgbClr val="5a21c1"/>
                </a:solidFill>
                <a:latin typeface="RTFFFE+Montserrat ExtraBold"/>
                <a:cs typeface="RTFFFE+Montserrat ExtraBold"/>
              </a:rPr>
              <a:t>историко</a:t>
            </a:r>
            <a:r>
              <a:rPr dirty="0" sz="1200">
                <a:solidFill>
                  <a:srgbClr val="5a21c1"/>
                </a:solidFill>
                <a:latin typeface="GJWFRH+Montserrat ExtraBold"/>
                <a:cs typeface="GJWFRH+Montserrat ExtraBold"/>
              </a:rPr>
              <a:t>-</a:t>
            </a:r>
            <a:r>
              <a:rPr dirty="0" sz="1200">
                <a:solidFill>
                  <a:srgbClr val="5a21c1"/>
                </a:solidFill>
                <a:latin typeface="RTFFFE+Montserrat ExtraBold"/>
                <a:cs typeface="RTFFFE+Montserrat ExtraBold"/>
              </a:rPr>
              <a:t>художественный</a:t>
            </a:r>
            <a:r>
              <a:rPr dirty="0" sz="1200" spc="26">
                <a:solidFill>
                  <a:srgbClr val="5a21c1"/>
                </a:solidFill>
                <a:latin typeface="RTFFFE+Montserrat ExtraBold"/>
                <a:cs typeface="RTFFFE+Montserrat ExtraBold"/>
              </a:rPr>
              <a:t> </a:t>
            </a:r>
            <a:r>
              <a:rPr dirty="0" sz="1200">
                <a:solidFill>
                  <a:srgbClr val="5a21c1"/>
                </a:solidFill>
                <a:latin typeface="RTFFFE+Montserrat ExtraBold"/>
                <a:cs typeface="RTFFFE+Montserrat ExtraBold"/>
              </a:rPr>
              <a:t>музей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164336" y="2073457"/>
            <a:ext cx="2716238" cy="517713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737870" marR="0">
              <a:lnSpc>
                <a:spcPts val="1373"/>
              </a:lnSpc>
              <a:spcBef>
                <a:spcPts val="0"/>
              </a:spcBef>
              <a:spcAft>
                <a:spcPts val="0"/>
              </a:spcAft>
            </a:pPr>
            <a:r>
              <a:rPr dirty="0" sz="1000">
                <a:solidFill>
                  <a:srgbClr val="000000"/>
                </a:solidFill>
                <a:latin typeface="PEEJKN+Montserrat Regular"/>
                <a:cs typeface="PEEJKN+Montserrat Regular"/>
              </a:rPr>
              <a:t>Проведение</a:t>
            </a:r>
            <a:r>
              <a:rPr dirty="0" sz="1000" spc="34">
                <a:solidFill>
                  <a:srgbClr val="000000"/>
                </a:solidFill>
                <a:latin typeface="PEEJKN+Montserrat Regular"/>
                <a:cs typeface="PEEJKN+Montserrat 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PEEJKN+Montserrat Regular"/>
                <a:cs typeface="PEEJKN+Montserrat Regular"/>
              </a:rPr>
              <a:t>консультаций,</a:t>
            </a:r>
          </a:p>
          <a:p>
            <a:pPr marL="0" marR="0">
              <a:lnSpc>
                <a:spcPts val="1202"/>
              </a:lnSpc>
              <a:spcBef>
                <a:spcPts val="0"/>
              </a:spcBef>
              <a:spcAft>
                <a:spcPts val="0"/>
              </a:spcAft>
            </a:pPr>
            <a:r>
              <a:rPr dirty="0" sz="1000">
                <a:solidFill>
                  <a:srgbClr val="000000"/>
                </a:solidFill>
                <a:latin typeface="PEEJKN+Montserrat Regular"/>
                <a:cs typeface="PEEJKN+Montserrat Regular"/>
              </a:rPr>
              <a:t>методических</a:t>
            </a:r>
            <a:r>
              <a:rPr dirty="0" sz="1000" spc="17">
                <a:solidFill>
                  <a:srgbClr val="000000"/>
                </a:solidFill>
                <a:latin typeface="PEEJKN+Montserrat Regular"/>
                <a:cs typeface="PEEJKN+Montserrat 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PEEJKN+Montserrat Regular"/>
                <a:cs typeface="PEEJKN+Montserrat Regular"/>
              </a:rPr>
              <a:t>семинаров,</a:t>
            </a:r>
            <a:r>
              <a:rPr dirty="0" sz="1000" spc="31">
                <a:solidFill>
                  <a:srgbClr val="000000"/>
                </a:solidFill>
                <a:latin typeface="PEEJKN+Montserrat Regular"/>
                <a:cs typeface="PEEJKN+Montserrat 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PEEJKN+Montserrat Regular"/>
                <a:cs typeface="PEEJKN+Montserrat Regular"/>
              </a:rPr>
              <a:t>разработка,</a:t>
            </a:r>
          </a:p>
          <a:p>
            <a:pPr marL="657098" marR="0">
              <a:lnSpc>
                <a:spcPts val="1200"/>
              </a:lnSpc>
              <a:spcBef>
                <a:spcPts val="0"/>
              </a:spcBef>
              <a:spcAft>
                <a:spcPts val="0"/>
              </a:spcAft>
            </a:pPr>
            <a:r>
              <a:rPr dirty="0" sz="1000">
                <a:solidFill>
                  <a:srgbClr val="000000"/>
                </a:solidFill>
                <a:latin typeface="PEEJKN+Montserrat Regular"/>
                <a:cs typeface="PEEJKN+Montserrat Regular"/>
              </a:rPr>
              <a:t>издание</a:t>
            </a:r>
            <a:r>
              <a:rPr dirty="0" sz="1000" spc="34">
                <a:solidFill>
                  <a:srgbClr val="000000"/>
                </a:solidFill>
                <a:latin typeface="PEEJKN+Montserrat Regular"/>
                <a:cs typeface="PEEJKN+Montserrat 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PEEJKN+Montserrat Regular"/>
                <a:cs typeface="PEEJKN+Montserrat Regular"/>
              </a:rPr>
              <a:t>и</a:t>
            </a:r>
            <a:r>
              <a:rPr dirty="0" sz="1000">
                <a:solidFill>
                  <a:srgbClr val="000000"/>
                </a:solidFill>
                <a:latin typeface="PEEJKN+Montserrat Regular"/>
                <a:cs typeface="PEEJKN+Montserrat 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PEEJKN+Montserrat Regular"/>
                <a:cs typeface="PEEJKN+Montserrat Regular"/>
              </a:rPr>
              <a:t>распространение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6989064" y="2073457"/>
            <a:ext cx="1704994" cy="517713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373"/>
              </a:lnSpc>
              <a:spcBef>
                <a:spcPts val="0"/>
              </a:spcBef>
              <a:spcAft>
                <a:spcPts val="0"/>
              </a:spcAft>
            </a:pPr>
            <a:r>
              <a:rPr dirty="0" sz="1000">
                <a:solidFill>
                  <a:srgbClr val="000000"/>
                </a:solidFill>
                <a:latin typeface="PEEJKN+Montserrat Regular"/>
                <a:cs typeface="PEEJKN+Montserrat Regular"/>
              </a:rPr>
              <a:t>Издательские</a:t>
            </a:r>
            <a:r>
              <a:rPr dirty="0" sz="1000" spc="47">
                <a:solidFill>
                  <a:srgbClr val="000000"/>
                </a:solidFill>
                <a:latin typeface="PEEJKN+Montserrat Regular"/>
                <a:cs typeface="PEEJKN+Montserrat 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PEEJKN+Montserrat Regular"/>
                <a:cs typeface="PEEJKN+Montserrat Regular"/>
              </a:rPr>
              <a:t>проекты</a:t>
            </a:r>
            <a:r>
              <a:rPr dirty="0" sz="1000">
                <a:solidFill>
                  <a:srgbClr val="000000"/>
                </a:solidFill>
                <a:latin typeface="VUVGMV+Montserrat Regular"/>
                <a:cs typeface="VUVGMV+Montserrat Regular"/>
              </a:rPr>
              <a:t>:</a:t>
            </a:r>
          </a:p>
          <a:p>
            <a:pPr marL="0" marR="0">
              <a:lnSpc>
                <a:spcPts val="1202"/>
              </a:lnSpc>
              <a:spcBef>
                <a:spcPts val="0"/>
              </a:spcBef>
              <a:spcAft>
                <a:spcPts val="0"/>
              </a:spcAft>
            </a:pPr>
            <a:r>
              <a:rPr dirty="0" sz="1000">
                <a:solidFill>
                  <a:srgbClr val="000000"/>
                </a:solidFill>
                <a:latin typeface="PEEJKN+Montserrat Regular"/>
                <a:cs typeface="PEEJKN+Montserrat Regular"/>
              </a:rPr>
              <a:t>научно</a:t>
            </a:r>
            <a:r>
              <a:rPr dirty="0" sz="1000">
                <a:solidFill>
                  <a:srgbClr val="000000"/>
                </a:solidFill>
                <a:latin typeface="VUVGMV+Montserrat Regular"/>
                <a:cs typeface="VUVGMV+Montserrat Regular"/>
              </a:rPr>
              <a:t>-</a:t>
            </a:r>
            <a:r>
              <a:rPr dirty="0" sz="1000">
                <a:solidFill>
                  <a:srgbClr val="000000"/>
                </a:solidFill>
                <a:latin typeface="PEEJKN+Montserrat Regular"/>
                <a:cs typeface="PEEJKN+Montserrat Regular"/>
              </a:rPr>
              <a:t>популярная</a:t>
            </a:r>
          </a:p>
          <a:p>
            <a:pPr marL="0" marR="0">
              <a:lnSpc>
                <a:spcPts val="1200"/>
              </a:lnSpc>
              <a:spcBef>
                <a:spcPts val="0"/>
              </a:spcBef>
              <a:spcAft>
                <a:spcPts val="0"/>
              </a:spcAft>
            </a:pPr>
            <a:r>
              <a:rPr dirty="0" sz="1000">
                <a:solidFill>
                  <a:srgbClr val="000000"/>
                </a:solidFill>
                <a:latin typeface="PEEJKN+Montserrat Regular"/>
                <a:cs typeface="PEEJKN+Montserrat Regular"/>
              </a:rPr>
              <a:t>газета</a:t>
            </a:r>
            <a:r>
              <a:rPr dirty="0" sz="1000" spc="48">
                <a:solidFill>
                  <a:srgbClr val="000000"/>
                </a:solidFill>
                <a:latin typeface="PEEJKN+Montserrat Regular"/>
                <a:cs typeface="PEEJKN+Montserrat 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PEEJKN+Montserrat Regular"/>
                <a:cs typeface="PEEJKN+Montserrat Regular"/>
              </a:rPr>
              <a:t>«музеи</a:t>
            </a:r>
            <a:r>
              <a:rPr dirty="0" sz="1000" spc="12">
                <a:solidFill>
                  <a:srgbClr val="000000"/>
                </a:solidFill>
                <a:latin typeface="PEEJKN+Montserrat Regular"/>
                <a:cs typeface="PEEJKN+Montserrat 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PEEJKN+Montserrat Regular"/>
                <a:cs typeface="PEEJKN+Montserrat Regular"/>
              </a:rPr>
              <a:t>39»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1754378" y="2531038"/>
            <a:ext cx="2125042" cy="212532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373"/>
              </a:lnSpc>
              <a:spcBef>
                <a:spcPts val="0"/>
              </a:spcBef>
              <a:spcAft>
                <a:spcPts val="0"/>
              </a:spcAft>
            </a:pPr>
            <a:r>
              <a:rPr dirty="0" sz="1000">
                <a:solidFill>
                  <a:srgbClr val="000000"/>
                </a:solidFill>
                <a:latin typeface="PEEJKN+Montserrat Regular"/>
                <a:cs typeface="PEEJKN+Montserrat Regular"/>
              </a:rPr>
              <a:t>методических</a:t>
            </a:r>
            <a:r>
              <a:rPr dirty="0" sz="1000" spc="17">
                <a:solidFill>
                  <a:srgbClr val="000000"/>
                </a:solidFill>
                <a:latin typeface="PEEJKN+Montserrat Regular"/>
                <a:cs typeface="PEEJKN+Montserrat 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PEEJKN+Montserrat Regular"/>
                <a:cs typeface="PEEJKN+Montserrat Regular"/>
              </a:rPr>
              <a:t>рекомендаций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6989064" y="2531038"/>
            <a:ext cx="1839422" cy="212532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373"/>
              </a:lnSpc>
              <a:spcBef>
                <a:spcPts val="0"/>
              </a:spcBef>
              <a:spcAft>
                <a:spcPts val="0"/>
              </a:spcAft>
            </a:pPr>
            <a:r>
              <a:rPr dirty="0" sz="1000">
                <a:solidFill>
                  <a:srgbClr val="000000"/>
                </a:solidFill>
                <a:latin typeface="PEEJKN+Montserrat Regular"/>
                <a:cs typeface="PEEJKN+Montserrat Regular"/>
              </a:rPr>
              <a:t>и</a:t>
            </a:r>
            <a:r>
              <a:rPr dirty="0" sz="1000">
                <a:solidFill>
                  <a:srgbClr val="000000"/>
                </a:solidFill>
                <a:latin typeface="PEEJKN+Montserrat Regular"/>
                <a:cs typeface="PEEJKN+Montserrat 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PEEJKN+Montserrat Regular"/>
                <a:cs typeface="PEEJKN+Montserrat Regular"/>
              </a:rPr>
              <a:t>сборник</a:t>
            </a:r>
            <a:r>
              <a:rPr dirty="0" sz="1000">
                <a:solidFill>
                  <a:srgbClr val="000000"/>
                </a:solidFill>
                <a:latin typeface="PEEJKN+Montserrat Regular"/>
                <a:cs typeface="PEEJKN+Montserrat 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PEEJKN+Montserrat Regular"/>
                <a:cs typeface="PEEJKN+Montserrat Regular"/>
              </a:rPr>
              <a:t>«время</a:t>
            </a:r>
            <a:r>
              <a:rPr dirty="0" sz="1000">
                <a:solidFill>
                  <a:srgbClr val="000000"/>
                </a:solidFill>
                <a:latin typeface="PEEJKN+Montserrat Regular"/>
                <a:cs typeface="PEEJKN+Montserrat 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PEEJKN+Montserrat Regular"/>
                <a:cs typeface="PEEJKN+Montserrat Regular"/>
              </a:rPr>
              <a:t>музея»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2332355" y="3352931"/>
            <a:ext cx="231855" cy="317612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200"/>
              </a:lnSpc>
              <a:spcBef>
                <a:spcPts val="0"/>
              </a:spcBef>
              <a:spcAft>
                <a:spcPts val="0"/>
              </a:spcAft>
            </a:pPr>
            <a:r>
              <a:rPr dirty="0" sz="1600" b="1">
                <a:solidFill>
                  <a:srgbClr val="000000"/>
                </a:solidFill>
                <a:latin typeface="EFHECL+Montserrat Bold"/>
                <a:cs typeface="EFHECL+Montserrat Bold"/>
              </a:rPr>
              <a:t>1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3783457" y="3374013"/>
            <a:ext cx="271988" cy="317612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200"/>
              </a:lnSpc>
              <a:spcBef>
                <a:spcPts val="0"/>
              </a:spcBef>
              <a:spcAft>
                <a:spcPts val="0"/>
              </a:spcAft>
            </a:pPr>
            <a:r>
              <a:rPr dirty="0" sz="1600" b="1">
                <a:solidFill>
                  <a:srgbClr val="000000"/>
                </a:solidFill>
                <a:latin typeface="EFHECL+Montserrat Bold"/>
                <a:cs typeface="EFHECL+Montserrat Bold"/>
              </a:rPr>
              <a:t>2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5231892" y="3374013"/>
            <a:ext cx="272393" cy="317612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200"/>
              </a:lnSpc>
              <a:spcBef>
                <a:spcPts val="0"/>
              </a:spcBef>
              <a:spcAft>
                <a:spcPts val="0"/>
              </a:spcAft>
            </a:pPr>
            <a:r>
              <a:rPr dirty="0" sz="1600" b="1">
                <a:solidFill>
                  <a:srgbClr val="000000"/>
                </a:solidFill>
                <a:latin typeface="EFHECL+Montserrat Bold"/>
                <a:cs typeface="EFHECL+Montserrat Bold"/>
              </a:rPr>
              <a:t>3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6672072" y="3372108"/>
            <a:ext cx="292054" cy="317612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200"/>
              </a:lnSpc>
              <a:spcBef>
                <a:spcPts val="0"/>
              </a:spcBef>
              <a:spcAft>
                <a:spcPts val="0"/>
              </a:spcAft>
            </a:pPr>
            <a:r>
              <a:rPr dirty="0" sz="1600" b="1">
                <a:solidFill>
                  <a:srgbClr val="000000"/>
                </a:solidFill>
                <a:latin typeface="EFHECL+Montserrat Bold"/>
                <a:cs typeface="EFHECL+Montserrat Bold"/>
              </a:rPr>
              <a:t>4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2581402" y="4192147"/>
            <a:ext cx="1464122" cy="669732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373"/>
              </a:lnSpc>
              <a:spcBef>
                <a:spcPts val="0"/>
              </a:spcBef>
              <a:spcAft>
                <a:spcPts val="0"/>
              </a:spcAft>
            </a:pPr>
            <a:r>
              <a:rPr dirty="0" sz="1000">
                <a:solidFill>
                  <a:srgbClr val="000000"/>
                </a:solidFill>
                <a:latin typeface="PEEJKN+Montserrat Regular"/>
                <a:cs typeface="PEEJKN+Montserrat Regular"/>
              </a:rPr>
              <a:t>Участие</a:t>
            </a:r>
            <a:r>
              <a:rPr dirty="0" sz="1000" spc="21">
                <a:solidFill>
                  <a:srgbClr val="000000"/>
                </a:solidFill>
                <a:latin typeface="PEEJKN+Montserrat Regular"/>
                <a:cs typeface="PEEJKN+Montserrat 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PEEJKN+Montserrat Regular"/>
                <a:cs typeface="PEEJKN+Montserrat Regular"/>
              </a:rPr>
              <a:t>в</a:t>
            </a:r>
            <a:r>
              <a:rPr dirty="0" sz="1000">
                <a:solidFill>
                  <a:srgbClr val="000000"/>
                </a:solidFill>
                <a:latin typeface="PEEJKN+Montserrat Regular"/>
                <a:cs typeface="PEEJKN+Montserrat 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PEEJKN+Montserrat Regular"/>
                <a:cs typeface="PEEJKN+Montserrat Regular"/>
              </a:rPr>
              <a:t>создании</a:t>
            </a:r>
          </a:p>
          <a:p>
            <a:pPr marL="0" marR="0">
              <a:lnSpc>
                <a:spcPts val="1200"/>
              </a:lnSpc>
              <a:spcBef>
                <a:spcPts val="0"/>
              </a:spcBef>
              <a:spcAft>
                <a:spcPts val="0"/>
              </a:spcAft>
            </a:pPr>
            <a:r>
              <a:rPr dirty="0" sz="1000">
                <a:solidFill>
                  <a:srgbClr val="000000"/>
                </a:solidFill>
                <a:latin typeface="PEEJKN+Montserrat Regular"/>
                <a:cs typeface="PEEJKN+Montserrat Regular"/>
              </a:rPr>
              <a:t>военно</a:t>
            </a:r>
            <a:r>
              <a:rPr dirty="0" sz="1000">
                <a:solidFill>
                  <a:srgbClr val="000000"/>
                </a:solidFill>
                <a:latin typeface="VUVGMV+Montserrat Regular"/>
                <a:cs typeface="VUVGMV+Montserrat Regular"/>
              </a:rPr>
              <a:t>-</a:t>
            </a:r>
          </a:p>
          <a:p>
            <a:pPr marL="0" marR="0">
              <a:lnSpc>
                <a:spcPts val="1200"/>
              </a:lnSpc>
              <a:spcBef>
                <a:spcPts val="0"/>
              </a:spcBef>
              <a:spcAft>
                <a:spcPts val="0"/>
              </a:spcAft>
            </a:pPr>
            <a:r>
              <a:rPr dirty="0" sz="1000">
                <a:solidFill>
                  <a:srgbClr val="000000"/>
                </a:solidFill>
                <a:latin typeface="PEEJKN+Montserrat Regular"/>
                <a:cs typeface="PEEJKN+Montserrat Regular"/>
              </a:rPr>
              <a:t>исторического</a:t>
            </a:r>
          </a:p>
          <a:p>
            <a:pPr marL="0" marR="0">
              <a:lnSpc>
                <a:spcPts val="1200"/>
              </a:lnSpc>
              <a:spcBef>
                <a:spcPts val="0"/>
              </a:spcBef>
              <a:spcAft>
                <a:spcPts val="0"/>
              </a:spcAft>
            </a:pPr>
            <a:r>
              <a:rPr dirty="0" sz="1000">
                <a:solidFill>
                  <a:srgbClr val="000000"/>
                </a:solidFill>
                <a:latin typeface="PEEJKN+Montserrat Regular"/>
                <a:cs typeface="PEEJKN+Montserrat Regular"/>
              </a:rPr>
              <a:t>центра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5516880" y="4189404"/>
            <a:ext cx="1416434" cy="517332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373"/>
              </a:lnSpc>
              <a:spcBef>
                <a:spcPts val="0"/>
              </a:spcBef>
              <a:spcAft>
                <a:spcPts val="0"/>
              </a:spcAft>
            </a:pPr>
            <a:r>
              <a:rPr dirty="0" sz="1000">
                <a:solidFill>
                  <a:srgbClr val="000000"/>
                </a:solidFill>
                <a:latin typeface="PEEJKN+Montserrat Regular"/>
                <a:cs typeface="PEEJKN+Montserrat Regular"/>
              </a:rPr>
              <a:t>Проведение</a:t>
            </a:r>
          </a:p>
          <a:p>
            <a:pPr marL="0" marR="0">
              <a:lnSpc>
                <a:spcPts val="1200"/>
              </a:lnSpc>
              <a:spcBef>
                <a:spcPts val="0"/>
              </a:spcBef>
              <a:spcAft>
                <a:spcPts val="0"/>
              </a:spcAft>
            </a:pPr>
            <a:r>
              <a:rPr dirty="0" sz="1000">
                <a:solidFill>
                  <a:srgbClr val="000000"/>
                </a:solidFill>
                <a:latin typeface="PEEJKN+Montserrat Regular"/>
                <a:cs typeface="PEEJKN+Montserrat Regular"/>
              </a:rPr>
              <a:t>«Единого</a:t>
            </a:r>
          </a:p>
          <a:p>
            <a:pPr marL="0" marR="0">
              <a:lnSpc>
                <a:spcPts val="1200"/>
              </a:lnSpc>
              <a:spcBef>
                <a:spcPts val="0"/>
              </a:spcBef>
              <a:spcAft>
                <a:spcPts val="0"/>
              </a:spcAft>
            </a:pPr>
            <a:r>
              <a:rPr dirty="0" sz="1000">
                <a:solidFill>
                  <a:srgbClr val="000000"/>
                </a:solidFill>
                <a:latin typeface="PEEJKN+Montserrat Regular"/>
                <a:cs typeface="PEEJKN+Montserrat Regular"/>
              </a:rPr>
              <a:t>выставочного</a:t>
            </a:r>
            <a:r>
              <a:rPr dirty="0" sz="1000" spc="62">
                <a:solidFill>
                  <a:srgbClr val="000000"/>
                </a:solidFill>
                <a:latin typeface="PEEJKN+Montserrat Regular"/>
                <a:cs typeface="PEEJKN+Montserrat 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PEEJKN+Montserrat Regular"/>
                <a:cs typeface="PEEJKN+Montserrat Regular"/>
              </a:rPr>
              <a:t>дня»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8936736" y="4857276"/>
            <a:ext cx="268262" cy="177626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098"/>
              </a:lnSpc>
              <a:spcBef>
                <a:spcPts val="0"/>
              </a:spcBef>
              <a:spcAft>
                <a:spcPts val="0"/>
              </a:spcAft>
            </a:pPr>
            <a:r>
              <a:rPr dirty="0" sz="900">
                <a:solidFill>
                  <a:srgbClr val="898989"/>
                </a:solidFill>
                <a:latin typeface="UUNSEI+Calibri"/>
                <a:cs typeface="UUNSEI+Calibri"/>
              </a:rPr>
              <a:t>15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object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659282" y="115565"/>
            <a:ext cx="5569575" cy="497428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936"/>
              </a:lnSpc>
              <a:spcBef>
                <a:spcPts val="0"/>
              </a:spcBef>
              <a:spcAft>
                <a:spcPts val="0"/>
              </a:spcAft>
            </a:pPr>
            <a:r>
              <a:rPr dirty="0" sz="1400">
                <a:solidFill>
                  <a:srgbClr val="000000"/>
                </a:solidFill>
                <a:latin typeface="HBGSMI+Montserrat Black"/>
                <a:cs typeface="HBGSMI+Montserrat Black"/>
              </a:rPr>
              <a:t>ОСНОВНЫЕ</a:t>
            </a:r>
            <a:r>
              <a:rPr dirty="0" sz="1400">
                <a:solidFill>
                  <a:srgbClr val="000000"/>
                </a:solidFill>
                <a:latin typeface="HBGSMI+Montserrat Black"/>
                <a:cs typeface="HBGSMI+Montserrat Black"/>
              </a:rPr>
              <a:t> </a:t>
            </a:r>
            <a:r>
              <a:rPr dirty="0" sz="1400">
                <a:solidFill>
                  <a:srgbClr val="000000"/>
                </a:solidFill>
                <a:latin typeface="HBGSMI+Montserrat Black"/>
                <a:cs typeface="HBGSMI+Montserrat Black"/>
              </a:rPr>
              <a:t>НАПРАВЛЕНИЯ</a:t>
            </a:r>
            <a:r>
              <a:rPr dirty="0" sz="1400">
                <a:solidFill>
                  <a:srgbClr val="000000"/>
                </a:solidFill>
                <a:latin typeface="HBGSMI+Montserrat Black"/>
                <a:cs typeface="HBGSMI+Montserrat Black"/>
              </a:rPr>
              <a:t> </a:t>
            </a:r>
            <a:r>
              <a:rPr dirty="0" sz="1400">
                <a:solidFill>
                  <a:srgbClr val="000000"/>
                </a:solidFill>
                <a:latin typeface="HBGSMI+Montserrat Black"/>
                <a:cs typeface="HBGSMI+Montserrat Black"/>
              </a:rPr>
              <a:t>МЕТОДИЧЕСКОЙ</a:t>
            </a:r>
            <a:r>
              <a:rPr dirty="0" sz="1400" spc="-22">
                <a:solidFill>
                  <a:srgbClr val="000000"/>
                </a:solidFill>
                <a:latin typeface="HBGSMI+Montserrat Black"/>
                <a:cs typeface="HBGSMI+Montserrat Black"/>
              </a:rPr>
              <a:t> </a:t>
            </a:r>
            <a:r>
              <a:rPr dirty="0" sz="1400">
                <a:solidFill>
                  <a:srgbClr val="000000"/>
                </a:solidFill>
                <a:latin typeface="HBGSMI+Montserrat Black"/>
                <a:cs typeface="HBGSMI+Montserrat Black"/>
              </a:rPr>
              <a:t>РАБОТЫ</a:t>
            </a:r>
          </a:p>
          <a:p>
            <a:pPr marL="0" marR="0">
              <a:lnSpc>
                <a:spcPts val="1679"/>
              </a:lnSpc>
              <a:spcBef>
                <a:spcPts val="0"/>
              </a:spcBef>
              <a:spcAft>
                <a:spcPts val="0"/>
              </a:spcAft>
            </a:pPr>
            <a:r>
              <a:rPr dirty="0" sz="1400">
                <a:solidFill>
                  <a:srgbClr val="000000"/>
                </a:solidFill>
                <a:latin typeface="HBGSMI+Montserrat Black"/>
                <a:cs typeface="HBGSMI+Montserrat Black"/>
              </a:rPr>
              <a:t>ПРОСВЕТИТЕЛЬСКОЙ</a:t>
            </a:r>
            <a:r>
              <a:rPr dirty="0" sz="1400" spc="-18">
                <a:solidFill>
                  <a:srgbClr val="000000"/>
                </a:solidFill>
                <a:latin typeface="HBGSMI+Montserrat Black"/>
                <a:cs typeface="HBGSMI+Montserrat Black"/>
              </a:rPr>
              <a:t> </a:t>
            </a:r>
            <a:r>
              <a:rPr dirty="0" sz="1400">
                <a:solidFill>
                  <a:srgbClr val="000000"/>
                </a:solidFill>
                <a:latin typeface="HBGSMI+Montserrat Black"/>
                <a:cs typeface="HBGSMI+Montserrat Black"/>
              </a:rPr>
              <a:t>НАПРАВЛЕННОСТИ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555040" y="909726"/>
            <a:ext cx="7169963" cy="614019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654"/>
              </a:lnSpc>
              <a:spcBef>
                <a:spcPts val="0"/>
              </a:spcBef>
              <a:spcAft>
                <a:spcPts val="0"/>
              </a:spcAft>
            </a:pPr>
            <a:r>
              <a:rPr dirty="0" sz="1200">
                <a:solidFill>
                  <a:srgbClr val="000000"/>
                </a:solidFill>
                <a:latin typeface="QCUOIQ+Montserrat SemiBold"/>
                <a:cs typeface="QCUOIQ+Montserrat SemiBold"/>
              </a:rPr>
              <a:t>ЦЕНТР</a:t>
            </a:r>
            <a:r>
              <a:rPr dirty="0" sz="1200" spc="38">
                <a:solidFill>
                  <a:srgbClr val="000000"/>
                </a:solidFill>
                <a:latin typeface="QCUOIQ+Montserrat SemiBold"/>
                <a:cs typeface="QCUOIQ+Montserrat SemiBold"/>
              </a:rPr>
              <a:t> </a:t>
            </a:r>
            <a:r>
              <a:rPr dirty="0" sz="1200">
                <a:solidFill>
                  <a:srgbClr val="000000"/>
                </a:solidFill>
                <a:latin typeface="QCUOIQ+Montserrat SemiBold"/>
                <a:cs typeface="QCUOIQ+Montserrat SemiBold"/>
              </a:rPr>
              <a:t>МЕТОДИЧЕСКОЙ</a:t>
            </a:r>
            <a:r>
              <a:rPr dirty="0" sz="1200">
                <a:solidFill>
                  <a:srgbClr val="000000"/>
                </a:solidFill>
                <a:latin typeface="QCUOIQ+Montserrat SemiBold"/>
                <a:cs typeface="QCUOIQ+Montserrat SemiBold"/>
              </a:rPr>
              <a:t> </a:t>
            </a:r>
            <a:r>
              <a:rPr dirty="0" sz="1200">
                <a:solidFill>
                  <a:srgbClr val="000000"/>
                </a:solidFill>
                <a:latin typeface="QCUOIQ+Montserrat SemiBold"/>
                <a:cs typeface="QCUOIQ+Montserrat SemiBold"/>
              </a:rPr>
              <a:t>РАБОТЫ</a:t>
            </a:r>
            <a:r>
              <a:rPr dirty="0" sz="1200" spc="23">
                <a:solidFill>
                  <a:srgbClr val="000000"/>
                </a:solidFill>
                <a:latin typeface="QCUOIQ+Montserrat SemiBold"/>
                <a:cs typeface="QCUOIQ+Montserrat SemiBold"/>
              </a:rPr>
              <a:t> </a:t>
            </a:r>
            <a:r>
              <a:rPr dirty="0" sz="1200">
                <a:solidFill>
                  <a:srgbClr val="000000"/>
                </a:solidFill>
                <a:latin typeface="QCUOIQ+Montserrat SemiBold"/>
                <a:cs typeface="QCUOIQ+Montserrat SemiBold"/>
              </a:rPr>
              <a:t>ПО</a:t>
            </a:r>
            <a:r>
              <a:rPr dirty="0" sz="1200">
                <a:solidFill>
                  <a:srgbClr val="000000"/>
                </a:solidFill>
                <a:latin typeface="QCUOIQ+Montserrat SemiBold"/>
                <a:cs typeface="QCUOIQ+Montserrat SemiBold"/>
              </a:rPr>
              <a:t> </a:t>
            </a:r>
            <a:r>
              <a:rPr dirty="0" sz="1200">
                <a:solidFill>
                  <a:srgbClr val="000000"/>
                </a:solidFill>
                <a:latin typeface="QCUOIQ+Montserrat SemiBold"/>
                <a:cs typeface="QCUOIQ+Montserrat SemiBold"/>
              </a:rPr>
              <a:t>ОРГАНИЗАЦИИ</a:t>
            </a:r>
            <a:r>
              <a:rPr dirty="0" sz="1200" spc="18">
                <a:solidFill>
                  <a:srgbClr val="000000"/>
                </a:solidFill>
                <a:latin typeface="QCUOIQ+Montserrat SemiBold"/>
                <a:cs typeface="QCUOIQ+Montserrat SemiBold"/>
              </a:rPr>
              <a:t> </a:t>
            </a:r>
            <a:r>
              <a:rPr dirty="0" sz="1200">
                <a:solidFill>
                  <a:srgbClr val="000000"/>
                </a:solidFill>
                <a:latin typeface="QCUOIQ+Montserrat SemiBold"/>
                <a:cs typeface="QCUOIQ+Montserrat SemiBold"/>
              </a:rPr>
              <a:t>ПРОСВЕТИТЕЛЬСКОЙ</a:t>
            </a:r>
            <a:r>
              <a:rPr dirty="0" sz="1200">
                <a:solidFill>
                  <a:srgbClr val="000000"/>
                </a:solidFill>
                <a:latin typeface="QCUOIQ+Montserrat SemiBold"/>
                <a:cs typeface="QCUOIQ+Montserrat SemiBold"/>
              </a:rPr>
              <a:t> </a:t>
            </a:r>
            <a:r>
              <a:rPr dirty="0" sz="1200">
                <a:solidFill>
                  <a:srgbClr val="000000"/>
                </a:solidFill>
                <a:latin typeface="QCUOIQ+Montserrat SemiBold"/>
                <a:cs typeface="QCUOIQ+Montserrat SemiBold"/>
              </a:rPr>
              <a:t>РАБОТЫ</a:t>
            </a:r>
          </a:p>
          <a:p>
            <a:pPr marL="0" marR="0">
              <a:lnSpc>
                <a:spcPts val="1439"/>
              </a:lnSpc>
              <a:spcBef>
                <a:spcPts val="0"/>
              </a:spcBef>
              <a:spcAft>
                <a:spcPts val="0"/>
              </a:spcAft>
            </a:pPr>
            <a:r>
              <a:rPr dirty="0" sz="1200">
                <a:solidFill>
                  <a:srgbClr val="000000"/>
                </a:solidFill>
                <a:latin typeface="QCUOIQ+Montserrat SemiBold"/>
                <a:cs typeface="QCUOIQ+Montserrat SemiBold"/>
              </a:rPr>
              <a:t>В</a:t>
            </a:r>
            <a:r>
              <a:rPr dirty="0" sz="1200" spc="30">
                <a:solidFill>
                  <a:srgbClr val="000000"/>
                </a:solidFill>
                <a:latin typeface="QCUOIQ+Montserrat SemiBold"/>
                <a:cs typeface="QCUOIQ+Montserrat SemiBold"/>
              </a:rPr>
              <a:t> </a:t>
            </a:r>
            <a:r>
              <a:rPr dirty="0" sz="1200">
                <a:solidFill>
                  <a:srgbClr val="000000"/>
                </a:solidFill>
                <a:latin typeface="QCUOIQ+Montserrat SemiBold"/>
                <a:cs typeface="QCUOIQ+Montserrat SemiBold"/>
              </a:rPr>
              <a:t>МУЗЕЯХ</a:t>
            </a:r>
            <a:r>
              <a:rPr dirty="0" sz="1200">
                <a:solidFill>
                  <a:srgbClr val="000000"/>
                </a:solidFill>
                <a:latin typeface="QCUOIQ+Montserrat SemiBold"/>
                <a:cs typeface="QCUOIQ+Montserrat SemiBold"/>
              </a:rPr>
              <a:t> </a:t>
            </a:r>
            <a:r>
              <a:rPr dirty="0" sz="1200">
                <a:solidFill>
                  <a:srgbClr val="000000"/>
                </a:solidFill>
                <a:latin typeface="QCUOIQ+Montserrat SemiBold"/>
                <a:cs typeface="QCUOIQ+Montserrat SemiBold"/>
              </a:rPr>
              <a:t>–</a:t>
            </a:r>
            <a:r>
              <a:rPr dirty="0" sz="1200" spc="24">
                <a:solidFill>
                  <a:srgbClr val="000000"/>
                </a:solidFill>
                <a:latin typeface="QCUOIQ+Montserrat SemiBold"/>
                <a:cs typeface="QCUOIQ+Montserrat SemiBold"/>
              </a:rPr>
              <a:t> </a:t>
            </a:r>
            <a:r>
              <a:rPr dirty="0" sz="1200">
                <a:solidFill>
                  <a:srgbClr val="ff0000"/>
                </a:solidFill>
                <a:latin typeface="QCUOIQ+Montserrat SemiBold"/>
                <a:cs typeface="QCUOIQ+Montserrat SemiBold"/>
              </a:rPr>
              <a:t>КАЛИНИНГРАДСКИЙ</a:t>
            </a:r>
            <a:r>
              <a:rPr dirty="0" sz="1200">
                <a:solidFill>
                  <a:srgbClr val="ff0000"/>
                </a:solidFill>
                <a:latin typeface="QCUOIQ+Montserrat SemiBold"/>
                <a:cs typeface="QCUOIQ+Montserrat SemiBold"/>
              </a:rPr>
              <a:t> </a:t>
            </a:r>
            <a:r>
              <a:rPr dirty="0" sz="1200">
                <a:solidFill>
                  <a:srgbClr val="ff0000"/>
                </a:solidFill>
                <a:latin typeface="QCUOIQ+Montserrat SemiBold"/>
                <a:cs typeface="QCUOIQ+Montserrat SemiBold"/>
              </a:rPr>
              <a:t>ОБЛАСТНОЙ</a:t>
            </a:r>
            <a:r>
              <a:rPr dirty="0" sz="1200">
                <a:solidFill>
                  <a:srgbClr val="ff0000"/>
                </a:solidFill>
                <a:latin typeface="QCUOIQ+Montserrat SemiBold"/>
                <a:cs typeface="QCUOIQ+Montserrat SemiBold"/>
              </a:rPr>
              <a:t> </a:t>
            </a:r>
            <a:r>
              <a:rPr dirty="0" sz="1200">
                <a:solidFill>
                  <a:srgbClr val="ff0000"/>
                </a:solidFill>
                <a:latin typeface="QCUOIQ+Montserrat SemiBold"/>
                <a:cs typeface="QCUOIQ+Montserrat SemiBold"/>
              </a:rPr>
              <a:t>МУЗЕЙ</a:t>
            </a:r>
            <a:r>
              <a:rPr dirty="0" sz="1200" spc="23">
                <a:solidFill>
                  <a:srgbClr val="ff0000"/>
                </a:solidFill>
                <a:latin typeface="QCUOIQ+Montserrat SemiBold"/>
                <a:cs typeface="QCUOIQ+Montserrat SemiBold"/>
              </a:rPr>
              <a:t> </a:t>
            </a:r>
            <a:r>
              <a:rPr dirty="0" sz="1200">
                <a:solidFill>
                  <a:srgbClr val="ff0000"/>
                </a:solidFill>
                <a:latin typeface="QCUOIQ+Montserrat SemiBold"/>
                <a:cs typeface="QCUOIQ+Montserrat SemiBold"/>
              </a:rPr>
              <a:t>ИЗОБРАЗИТЕЛЬНЫХ</a:t>
            </a:r>
          </a:p>
          <a:p>
            <a:pPr marL="0" marR="0">
              <a:lnSpc>
                <a:spcPts val="1439"/>
              </a:lnSpc>
              <a:spcBef>
                <a:spcPts val="0"/>
              </a:spcBef>
              <a:spcAft>
                <a:spcPts val="0"/>
              </a:spcAft>
            </a:pPr>
            <a:r>
              <a:rPr dirty="0" sz="1200">
                <a:solidFill>
                  <a:srgbClr val="ff0000"/>
                </a:solidFill>
                <a:latin typeface="QCUOIQ+Montserrat SemiBold"/>
                <a:cs typeface="QCUOIQ+Montserrat SemiBold"/>
              </a:rPr>
              <a:t>ИСКУССТВ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586435" y="1825472"/>
            <a:ext cx="7817688" cy="627659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482"/>
              </a:lnSpc>
              <a:spcBef>
                <a:spcPts val="0"/>
              </a:spcBef>
              <a:spcAft>
                <a:spcPts val="0"/>
              </a:spcAft>
            </a:pPr>
            <a:r>
              <a:rPr dirty="0" sz="1800">
                <a:solidFill>
                  <a:srgbClr val="ff0000"/>
                </a:solidFill>
                <a:latin typeface="QCUOIQ+Montserrat SemiBold"/>
                <a:cs typeface="QCUOIQ+Montserrat SemiBold"/>
              </a:rPr>
              <a:t>Основное</a:t>
            </a:r>
            <a:r>
              <a:rPr dirty="0" sz="1800" spc="59">
                <a:solidFill>
                  <a:srgbClr val="ff0000"/>
                </a:solidFill>
                <a:latin typeface="QCUOIQ+Montserrat SemiBold"/>
                <a:cs typeface="QCUOIQ+Montserrat SemiBold"/>
              </a:rPr>
              <a:t> </a:t>
            </a:r>
            <a:r>
              <a:rPr dirty="0" sz="1800">
                <a:solidFill>
                  <a:srgbClr val="ff0000"/>
                </a:solidFill>
                <a:latin typeface="QCUOIQ+Montserrat SemiBold"/>
                <a:cs typeface="QCUOIQ+Montserrat SemiBold"/>
              </a:rPr>
              <a:t>внимание</a:t>
            </a:r>
            <a:r>
              <a:rPr dirty="0" sz="1800" spc="53">
                <a:solidFill>
                  <a:srgbClr val="ff0000"/>
                </a:solidFill>
                <a:latin typeface="QCUOIQ+Montserrat SemiBold"/>
                <a:cs typeface="QCUOIQ+Montserrat SemiBold"/>
              </a:rPr>
              <a:t> </a:t>
            </a:r>
            <a:r>
              <a:rPr dirty="0" sz="1800">
                <a:solidFill>
                  <a:srgbClr val="ff0000"/>
                </a:solidFill>
                <a:latin typeface="QCUOIQ+Montserrat SemiBold"/>
                <a:cs typeface="QCUOIQ+Montserrat SemiBold"/>
              </a:rPr>
              <a:t>–</a:t>
            </a:r>
            <a:r>
              <a:rPr dirty="0" sz="1800" spc="53">
                <a:solidFill>
                  <a:srgbClr val="ff0000"/>
                </a:solidFill>
                <a:latin typeface="QCUOIQ+Montserrat SemiBold"/>
                <a:cs typeface="QCUOIQ+Montserrat SemiBold"/>
              </a:rPr>
              <a:t> </a:t>
            </a:r>
            <a:r>
              <a:rPr dirty="0" sz="1800">
                <a:solidFill>
                  <a:srgbClr val="ff0000"/>
                </a:solidFill>
                <a:latin typeface="QCUOIQ+Montserrat SemiBold"/>
                <a:cs typeface="QCUOIQ+Montserrat SemiBold"/>
              </a:rPr>
              <a:t>просвещению</a:t>
            </a:r>
            <a:r>
              <a:rPr dirty="0" sz="1800" spc="61">
                <a:solidFill>
                  <a:srgbClr val="ff0000"/>
                </a:solidFill>
                <a:latin typeface="QCUOIQ+Montserrat SemiBold"/>
                <a:cs typeface="QCUOIQ+Montserrat SemiBold"/>
              </a:rPr>
              <a:t> </a:t>
            </a:r>
            <a:r>
              <a:rPr dirty="0" sz="1800">
                <a:solidFill>
                  <a:srgbClr val="ff0000"/>
                </a:solidFill>
                <a:latin typeface="QCUOIQ+Montserrat SemiBold"/>
                <a:cs typeface="QCUOIQ+Montserrat SemiBold"/>
              </a:rPr>
              <a:t>в</a:t>
            </a:r>
            <a:r>
              <a:rPr dirty="0" sz="1800" spc="46">
                <a:solidFill>
                  <a:srgbClr val="ff0000"/>
                </a:solidFill>
                <a:latin typeface="QCUOIQ+Montserrat SemiBold"/>
                <a:cs typeface="QCUOIQ+Montserrat SemiBold"/>
              </a:rPr>
              <a:t> </a:t>
            </a:r>
            <a:r>
              <a:rPr dirty="0" sz="1800">
                <a:solidFill>
                  <a:srgbClr val="ff0000"/>
                </a:solidFill>
                <a:latin typeface="QCUOIQ+Montserrat SemiBold"/>
                <a:cs typeface="QCUOIQ+Montserrat SemiBold"/>
              </a:rPr>
              <a:t>духе</a:t>
            </a:r>
          </a:p>
          <a:p>
            <a:pPr marL="0" marR="0">
              <a:lnSpc>
                <a:spcPts val="2160"/>
              </a:lnSpc>
              <a:spcBef>
                <a:spcPts val="0"/>
              </a:spcBef>
              <a:spcAft>
                <a:spcPts val="0"/>
              </a:spcAft>
            </a:pPr>
            <a:r>
              <a:rPr dirty="0" sz="1800">
                <a:solidFill>
                  <a:srgbClr val="ff0000"/>
                </a:solidFill>
                <a:latin typeface="QCUOIQ+Montserrat SemiBold"/>
                <a:cs typeface="QCUOIQ+Montserrat SemiBold"/>
              </a:rPr>
              <a:t>российских</a:t>
            </a:r>
            <a:r>
              <a:rPr dirty="0" sz="1800" spc="66">
                <a:solidFill>
                  <a:srgbClr val="ff0000"/>
                </a:solidFill>
                <a:latin typeface="QCUOIQ+Montserrat SemiBold"/>
                <a:cs typeface="QCUOIQ+Montserrat SemiBold"/>
              </a:rPr>
              <a:t> </a:t>
            </a:r>
            <a:r>
              <a:rPr dirty="0" sz="1800">
                <a:solidFill>
                  <a:srgbClr val="ff0000"/>
                </a:solidFill>
                <a:latin typeface="QCUOIQ+Montserrat SemiBold"/>
                <a:cs typeface="QCUOIQ+Montserrat SemiBold"/>
              </a:rPr>
              <a:t>традиционных</a:t>
            </a:r>
            <a:r>
              <a:rPr dirty="0" sz="1800" spc="53">
                <a:solidFill>
                  <a:srgbClr val="ff0000"/>
                </a:solidFill>
                <a:latin typeface="QCUOIQ+Montserrat SemiBold"/>
                <a:cs typeface="QCUOIQ+Montserrat SemiBold"/>
              </a:rPr>
              <a:t> </a:t>
            </a:r>
            <a:r>
              <a:rPr dirty="0" sz="1800">
                <a:solidFill>
                  <a:srgbClr val="ff0000"/>
                </a:solidFill>
                <a:latin typeface="QCUOIQ+Montserrat SemiBold"/>
                <a:cs typeface="QCUOIQ+Montserrat SemiBold"/>
              </a:rPr>
              <a:t>духовно</a:t>
            </a:r>
            <a:r>
              <a:rPr dirty="0" sz="1800">
                <a:solidFill>
                  <a:srgbClr val="ff0000"/>
                </a:solidFill>
                <a:latin typeface="UEIDWK+Montserrat SemiBold"/>
                <a:cs typeface="UEIDWK+Montserrat SemiBold"/>
              </a:rPr>
              <a:t>-</a:t>
            </a:r>
            <a:r>
              <a:rPr dirty="0" sz="1800">
                <a:solidFill>
                  <a:srgbClr val="ff0000"/>
                </a:solidFill>
                <a:latin typeface="QCUOIQ+Montserrat SemiBold"/>
                <a:cs typeface="QCUOIQ+Montserrat SemiBold"/>
              </a:rPr>
              <a:t>нравственных</a:t>
            </a:r>
            <a:r>
              <a:rPr dirty="0" sz="1800">
                <a:solidFill>
                  <a:srgbClr val="ff0000"/>
                </a:solidFill>
                <a:latin typeface="QCUOIQ+Montserrat SemiBold"/>
                <a:cs typeface="QCUOIQ+Montserrat SemiBold"/>
              </a:rPr>
              <a:t> </a:t>
            </a:r>
            <a:r>
              <a:rPr dirty="0" sz="1800">
                <a:solidFill>
                  <a:srgbClr val="ff0000"/>
                </a:solidFill>
                <a:latin typeface="QCUOIQ+Montserrat SemiBold"/>
                <a:cs typeface="QCUOIQ+Montserrat SemiBold"/>
              </a:rPr>
              <a:t>ценностей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1031443" y="3264733"/>
            <a:ext cx="435568" cy="389066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763"/>
              </a:lnSpc>
              <a:spcBef>
                <a:spcPts val="0"/>
              </a:spcBef>
              <a:spcAft>
                <a:spcPts val="0"/>
              </a:spcAft>
            </a:pPr>
            <a:r>
              <a:rPr dirty="0" sz="2000">
                <a:solidFill>
                  <a:srgbClr val="ffffff"/>
                </a:solidFill>
                <a:latin typeface="NLWNFJ+Montserrat Black"/>
                <a:cs typeface="NLWNFJ+Montserrat Black"/>
              </a:rPr>
              <a:t>01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3767074" y="3268332"/>
            <a:ext cx="484110" cy="389486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766"/>
              </a:lnSpc>
              <a:spcBef>
                <a:spcPts val="0"/>
              </a:spcBef>
              <a:spcAft>
                <a:spcPts val="0"/>
              </a:spcAft>
            </a:pPr>
            <a:r>
              <a:rPr dirty="0" sz="2000">
                <a:solidFill>
                  <a:srgbClr val="ffffff"/>
                </a:solidFill>
                <a:latin typeface="NLWNFJ+Montserrat Black"/>
                <a:cs typeface="NLWNFJ+Montserrat Black"/>
              </a:rPr>
              <a:t>02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971702" y="4086525"/>
            <a:ext cx="1905880" cy="497346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936"/>
              </a:lnSpc>
              <a:spcBef>
                <a:spcPts val="0"/>
              </a:spcBef>
              <a:spcAft>
                <a:spcPts val="0"/>
              </a:spcAft>
            </a:pPr>
            <a:r>
              <a:rPr dirty="0" sz="1400">
                <a:solidFill>
                  <a:srgbClr val="5a21c1"/>
                </a:solidFill>
                <a:latin typeface="RTFFFE+Montserrat ExtraBold"/>
                <a:cs typeface="RTFFFE+Montserrat ExtraBold"/>
              </a:rPr>
              <a:t>ШКОЛА</a:t>
            </a:r>
            <a:r>
              <a:rPr dirty="0" sz="1400" spc="29">
                <a:solidFill>
                  <a:srgbClr val="5a21c1"/>
                </a:solidFill>
                <a:latin typeface="RTFFFE+Montserrat ExtraBold"/>
                <a:cs typeface="RTFFFE+Montserrat ExtraBold"/>
              </a:rPr>
              <a:t> </a:t>
            </a:r>
            <a:r>
              <a:rPr dirty="0" sz="1400">
                <a:solidFill>
                  <a:srgbClr val="5a21c1"/>
                </a:solidFill>
                <a:latin typeface="RTFFFE+Montserrat ExtraBold"/>
                <a:cs typeface="RTFFFE+Montserrat ExtraBold"/>
              </a:rPr>
              <a:t>ЮНОГО</a:t>
            </a:r>
          </a:p>
          <a:p>
            <a:pPr marL="0" marR="0">
              <a:lnSpc>
                <a:spcPts val="1680"/>
              </a:lnSpc>
              <a:spcBef>
                <a:spcPts val="0"/>
              </a:spcBef>
              <a:spcAft>
                <a:spcPts val="0"/>
              </a:spcAft>
            </a:pPr>
            <a:r>
              <a:rPr dirty="0" sz="1400">
                <a:solidFill>
                  <a:srgbClr val="5a21c1"/>
                </a:solidFill>
                <a:latin typeface="RTFFFE+Montserrat ExtraBold"/>
                <a:cs typeface="RTFFFE+Montserrat ExtraBold"/>
              </a:rPr>
              <a:t>ИСКУССТВОВЕДА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3701542" y="4112399"/>
            <a:ext cx="1801035" cy="497989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939"/>
              </a:lnSpc>
              <a:spcBef>
                <a:spcPts val="0"/>
              </a:spcBef>
              <a:spcAft>
                <a:spcPts val="0"/>
              </a:spcAft>
            </a:pPr>
            <a:r>
              <a:rPr dirty="0" sz="1400">
                <a:solidFill>
                  <a:srgbClr val="5a21c1"/>
                </a:solidFill>
                <a:latin typeface="RTFFFE+Montserrat ExtraBold"/>
                <a:cs typeface="RTFFFE+Montserrat ExtraBold"/>
              </a:rPr>
              <a:t>ШКОЛА</a:t>
            </a:r>
          </a:p>
          <a:p>
            <a:pPr marL="0" marR="0">
              <a:lnSpc>
                <a:spcPts val="1682"/>
              </a:lnSpc>
              <a:spcBef>
                <a:spcPts val="0"/>
              </a:spcBef>
              <a:spcAft>
                <a:spcPts val="0"/>
              </a:spcAft>
            </a:pPr>
            <a:r>
              <a:rPr dirty="0" sz="1400">
                <a:solidFill>
                  <a:srgbClr val="5a21c1"/>
                </a:solidFill>
                <a:latin typeface="RTFFFE+Montserrat ExtraBold"/>
                <a:cs typeface="RTFFFE+Montserrat ExtraBold"/>
              </a:rPr>
              <a:t>ЭКСКУРСОВОДА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8984615" y="5020344"/>
            <a:ext cx="268262" cy="177626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098"/>
              </a:lnSpc>
              <a:spcBef>
                <a:spcPts val="0"/>
              </a:spcBef>
              <a:spcAft>
                <a:spcPts val="0"/>
              </a:spcAft>
            </a:pPr>
            <a:r>
              <a:rPr dirty="0" sz="900">
                <a:solidFill>
                  <a:srgbClr val="898989"/>
                </a:solidFill>
                <a:latin typeface="UUNSEI+Calibri"/>
                <a:cs typeface="UUNSEI+Calibri"/>
              </a:rPr>
              <a:t>16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object 1"/>
          <p:cNvSpPr/>
          <p:nvPr/>
        </p:nvSpPr>
        <p:spPr>
          <a:xfrm>
            <a:off x="0" y="0"/>
            <a:ext cx="9144000" cy="5143499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693724" y="138806"/>
            <a:ext cx="3013012" cy="497346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936"/>
              </a:lnSpc>
              <a:spcBef>
                <a:spcPts val="0"/>
              </a:spcBef>
              <a:spcAft>
                <a:spcPts val="0"/>
              </a:spcAft>
            </a:pPr>
            <a:r>
              <a:rPr dirty="0" sz="1400">
                <a:solidFill>
                  <a:srgbClr val="000000"/>
                </a:solidFill>
                <a:latin typeface="HBGSMI+Montserrat Black"/>
                <a:cs typeface="HBGSMI+Montserrat Black"/>
              </a:rPr>
              <a:t>БАЛТИЙСКИЙ</a:t>
            </a:r>
          </a:p>
          <a:p>
            <a:pPr marL="0" marR="0">
              <a:lnSpc>
                <a:spcPts val="1679"/>
              </a:lnSpc>
              <a:spcBef>
                <a:spcPts val="0"/>
              </a:spcBef>
              <a:spcAft>
                <a:spcPts val="0"/>
              </a:spcAft>
            </a:pPr>
            <a:r>
              <a:rPr dirty="0" sz="1400">
                <a:solidFill>
                  <a:srgbClr val="000000"/>
                </a:solidFill>
                <a:latin typeface="HBGSMI+Montserrat Black"/>
                <a:cs typeface="HBGSMI+Montserrat Black"/>
              </a:rPr>
              <a:t>КУЛЬТУРНЫЙ</a:t>
            </a:r>
            <a:r>
              <a:rPr dirty="0" sz="1400">
                <a:solidFill>
                  <a:srgbClr val="000000"/>
                </a:solidFill>
                <a:latin typeface="HBGSMI+Montserrat Black"/>
                <a:cs typeface="HBGSMI+Montserrat Black"/>
              </a:rPr>
              <a:t> </a:t>
            </a:r>
            <a:r>
              <a:rPr dirty="0" sz="1400">
                <a:solidFill>
                  <a:srgbClr val="000000"/>
                </a:solidFill>
                <a:latin typeface="HBGSMI+Montserrat Black"/>
                <a:cs typeface="HBGSMI+Montserrat Black"/>
              </a:rPr>
              <a:t>ФОРУМ</a:t>
            </a:r>
            <a:r>
              <a:rPr dirty="0" sz="1400" spc="11">
                <a:solidFill>
                  <a:srgbClr val="000000"/>
                </a:solidFill>
                <a:latin typeface="HBGSMI+Montserrat Black"/>
                <a:cs typeface="HBGSMI+Montserrat Black"/>
              </a:rPr>
              <a:t> </a:t>
            </a:r>
            <a:r>
              <a:rPr dirty="0" sz="1400">
                <a:solidFill>
                  <a:srgbClr val="000000"/>
                </a:solidFill>
                <a:latin typeface="NLWNFJ+Montserrat Black"/>
                <a:cs typeface="NLWNFJ+Montserrat Black"/>
              </a:rPr>
              <a:t>-</a:t>
            </a:r>
            <a:r>
              <a:rPr dirty="0" sz="1400" spc="76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sz="1400">
                <a:solidFill>
                  <a:srgbClr val="000000"/>
                </a:solidFill>
                <a:latin typeface="NLWNFJ+Montserrat Black"/>
                <a:cs typeface="NLWNFJ+Montserrat Black"/>
              </a:rPr>
              <a:t>2025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797356" y="1732940"/>
            <a:ext cx="1105357" cy="248259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654"/>
              </a:lnSpc>
              <a:spcBef>
                <a:spcPts val="0"/>
              </a:spcBef>
              <a:spcAft>
                <a:spcPts val="0"/>
              </a:spcAft>
            </a:pPr>
            <a:r>
              <a:rPr dirty="0" sz="1200">
                <a:solidFill>
                  <a:srgbClr val="5a21c1"/>
                </a:solidFill>
                <a:latin typeface="QCUOIQ+Montserrat SemiBold"/>
                <a:cs typeface="QCUOIQ+Montserrat SemiBold"/>
              </a:rPr>
              <a:t>Культурная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3755136" y="1778914"/>
            <a:ext cx="1172261" cy="248259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654"/>
              </a:lnSpc>
              <a:spcBef>
                <a:spcPts val="0"/>
              </a:spcBef>
              <a:spcAft>
                <a:spcPts val="0"/>
              </a:spcAft>
            </a:pPr>
            <a:r>
              <a:rPr dirty="0" sz="1200">
                <a:solidFill>
                  <a:srgbClr val="5a21c1"/>
                </a:solidFill>
                <a:latin typeface="QCUOIQ+Montserrat SemiBold"/>
                <a:cs typeface="QCUOIQ+Montserrat SemiBold"/>
              </a:rPr>
              <a:t>Секционное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6711950" y="1788736"/>
            <a:ext cx="1993562" cy="614611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658"/>
              </a:lnSpc>
              <a:spcBef>
                <a:spcPts val="0"/>
              </a:spcBef>
              <a:spcAft>
                <a:spcPts val="0"/>
              </a:spcAft>
            </a:pPr>
            <a:r>
              <a:rPr dirty="0" sz="1200">
                <a:solidFill>
                  <a:srgbClr val="5a21c1"/>
                </a:solidFill>
                <a:latin typeface="QCUOIQ+Montserrat SemiBold"/>
                <a:cs typeface="QCUOIQ+Montserrat SemiBold"/>
              </a:rPr>
              <a:t>«Музейные</a:t>
            </a:r>
            <a:r>
              <a:rPr dirty="0" sz="1200" spc="15">
                <a:solidFill>
                  <a:srgbClr val="5a21c1"/>
                </a:solidFill>
                <a:latin typeface="QCUOIQ+Montserrat SemiBold"/>
                <a:cs typeface="QCUOIQ+Montserrat SemiBold"/>
              </a:rPr>
              <a:t> </a:t>
            </a:r>
            <a:r>
              <a:rPr dirty="0" sz="1200">
                <a:solidFill>
                  <a:srgbClr val="5a21c1"/>
                </a:solidFill>
                <a:latin typeface="QCUOIQ+Montserrat SemiBold"/>
                <a:cs typeface="QCUOIQ+Montserrat SemiBold"/>
              </a:rPr>
              <a:t>маршруты</a:t>
            </a:r>
          </a:p>
          <a:p>
            <a:pPr marL="0" marR="0">
              <a:lnSpc>
                <a:spcPts val="1442"/>
              </a:lnSpc>
              <a:spcBef>
                <a:spcPts val="0"/>
              </a:spcBef>
              <a:spcAft>
                <a:spcPts val="0"/>
              </a:spcAft>
            </a:pPr>
            <a:r>
              <a:rPr dirty="0" sz="1200">
                <a:solidFill>
                  <a:srgbClr val="5a21c1"/>
                </a:solidFill>
                <a:latin typeface="QCUOIQ+Montserrat SemiBold"/>
                <a:cs typeface="QCUOIQ+Montserrat SemiBold"/>
              </a:rPr>
              <a:t>России»</a:t>
            </a:r>
            <a:r>
              <a:rPr dirty="0" sz="1200" spc="14">
                <a:solidFill>
                  <a:srgbClr val="5a21c1"/>
                </a:solidFill>
                <a:latin typeface="QCUOIQ+Montserrat SemiBold"/>
                <a:cs typeface="QCUOIQ+Montserrat SemiBold"/>
              </a:rPr>
              <a:t> </a:t>
            </a:r>
            <a:r>
              <a:rPr dirty="0" sz="1200">
                <a:solidFill>
                  <a:srgbClr val="5a21c1"/>
                </a:solidFill>
                <a:latin typeface="QCUOIQ+Montserrat SemiBold"/>
                <a:cs typeface="QCUOIQ+Montserrat SemiBold"/>
              </a:rPr>
              <a:t>совместно</a:t>
            </a:r>
            <a:r>
              <a:rPr dirty="0" sz="1200">
                <a:solidFill>
                  <a:srgbClr val="5a21c1"/>
                </a:solidFill>
                <a:latin typeface="QCUOIQ+Montserrat SemiBold"/>
                <a:cs typeface="QCUOIQ+Montserrat SemiBold"/>
              </a:rPr>
              <a:t> </a:t>
            </a:r>
            <a:r>
              <a:rPr dirty="0" sz="1200">
                <a:solidFill>
                  <a:srgbClr val="5a21c1"/>
                </a:solidFill>
                <a:latin typeface="QCUOIQ+Montserrat SemiBold"/>
                <a:cs typeface="QCUOIQ+Montserrat SemiBold"/>
              </a:rPr>
              <a:t>с</a:t>
            </a:r>
          </a:p>
          <a:p>
            <a:pPr marL="0" marR="0">
              <a:lnSpc>
                <a:spcPts val="1439"/>
              </a:lnSpc>
              <a:spcBef>
                <a:spcPts val="0"/>
              </a:spcBef>
              <a:spcAft>
                <a:spcPts val="0"/>
              </a:spcAft>
            </a:pPr>
            <a:r>
              <a:rPr dirty="0" sz="1200">
                <a:solidFill>
                  <a:srgbClr val="5a21c1"/>
                </a:solidFill>
                <a:latin typeface="QCUOIQ+Montserrat SemiBold"/>
                <a:cs typeface="QCUOIQ+Montserrat SemiBold"/>
              </a:rPr>
              <a:t>Минкультуры</a:t>
            </a:r>
            <a:r>
              <a:rPr dirty="0" sz="1200" spc="32">
                <a:solidFill>
                  <a:srgbClr val="5a21c1"/>
                </a:solidFill>
                <a:latin typeface="QCUOIQ+Montserrat SemiBold"/>
                <a:cs typeface="QCUOIQ+Montserrat SemiBold"/>
              </a:rPr>
              <a:t> </a:t>
            </a:r>
            <a:r>
              <a:rPr dirty="0" sz="1200">
                <a:solidFill>
                  <a:srgbClr val="5a21c1"/>
                </a:solidFill>
                <a:latin typeface="QCUOIQ+Montserrat SemiBold"/>
                <a:cs typeface="QCUOIQ+Montserrat SemiBold"/>
              </a:rPr>
              <a:t>России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797356" y="1915820"/>
            <a:ext cx="1106728" cy="248259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654"/>
              </a:lnSpc>
              <a:spcBef>
                <a:spcPts val="0"/>
              </a:spcBef>
              <a:spcAft>
                <a:spcPts val="0"/>
              </a:spcAft>
            </a:pPr>
            <a:r>
              <a:rPr dirty="0" sz="1200">
                <a:solidFill>
                  <a:srgbClr val="5a21c1"/>
                </a:solidFill>
                <a:latin typeface="QCUOIQ+Montserrat SemiBold"/>
                <a:cs typeface="QCUOIQ+Montserrat SemiBold"/>
              </a:rPr>
              <a:t>программа: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3755136" y="1961794"/>
            <a:ext cx="1017422" cy="248259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654"/>
              </a:lnSpc>
              <a:spcBef>
                <a:spcPts val="0"/>
              </a:spcBef>
              <a:spcAft>
                <a:spcPts val="0"/>
              </a:spcAft>
            </a:pPr>
            <a:r>
              <a:rPr dirty="0" sz="1200">
                <a:solidFill>
                  <a:srgbClr val="5a21c1"/>
                </a:solidFill>
                <a:latin typeface="QCUOIQ+Montserrat SemiBold"/>
                <a:cs typeface="QCUOIQ+Montserrat SemiBold"/>
              </a:rPr>
              <a:t>заседание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797356" y="2098700"/>
            <a:ext cx="1906524" cy="980033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654"/>
              </a:lnSpc>
              <a:spcBef>
                <a:spcPts val="0"/>
              </a:spcBef>
              <a:spcAft>
                <a:spcPts val="0"/>
              </a:spcAft>
            </a:pPr>
            <a:r>
              <a:rPr dirty="0" sz="1200">
                <a:solidFill>
                  <a:srgbClr val="5a21c1"/>
                </a:solidFill>
                <a:latin typeface="QCUOIQ+Montserrat SemiBold"/>
                <a:cs typeface="QCUOIQ+Montserrat SemiBold"/>
              </a:rPr>
              <a:t>совместная</a:t>
            </a:r>
            <a:r>
              <a:rPr dirty="0" sz="1200" spc="-11">
                <a:solidFill>
                  <a:srgbClr val="5a21c1"/>
                </a:solidFill>
                <a:latin typeface="QCUOIQ+Montserrat SemiBold"/>
                <a:cs typeface="QCUOIQ+Montserrat SemiBold"/>
              </a:rPr>
              <a:t> </a:t>
            </a:r>
            <a:r>
              <a:rPr dirty="0" sz="1200">
                <a:solidFill>
                  <a:srgbClr val="5a21c1"/>
                </a:solidFill>
                <a:latin typeface="QCUOIQ+Montserrat SemiBold"/>
                <a:cs typeface="QCUOIQ+Montserrat SemiBold"/>
              </a:rPr>
              <a:t>выставка</a:t>
            </a:r>
          </a:p>
          <a:p>
            <a:pPr marL="0" marR="0">
              <a:lnSpc>
                <a:spcPts val="1440"/>
              </a:lnSpc>
              <a:spcBef>
                <a:spcPts val="0"/>
              </a:spcBef>
              <a:spcAft>
                <a:spcPts val="0"/>
              </a:spcAft>
            </a:pPr>
            <a:r>
              <a:rPr dirty="0" sz="1200">
                <a:solidFill>
                  <a:srgbClr val="5a21c1"/>
                </a:solidFill>
                <a:latin typeface="QCUOIQ+Montserrat SemiBold"/>
                <a:cs typeface="QCUOIQ+Montserrat SemiBold"/>
              </a:rPr>
              <a:t>с</a:t>
            </a:r>
            <a:r>
              <a:rPr dirty="0" sz="1200" spc="23">
                <a:solidFill>
                  <a:srgbClr val="5a21c1"/>
                </a:solidFill>
                <a:latin typeface="QCUOIQ+Montserrat SemiBold"/>
                <a:cs typeface="QCUOIQ+Montserrat SemiBold"/>
              </a:rPr>
              <a:t> </a:t>
            </a:r>
            <a:r>
              <a:rPr dirty="0" sz="1200">
                <a:solidFill>
                  <a:srgbClr val="5a21c1"/>
                </a:solidFill>
                <a:latin typeface="QCUOIQ+Montserrat SemiBold"/>
                <a:cs typeface="QCUOIQ+Montserrat SemiBold"/>
              </a:rPr>
              <a:t>Центральным</a:t>
            </a:r>
          </a:p>
          <a:p>
            <a:pPr marL="0" marR="0">
              <a:lnSpc>
                <a:spcPts val="1439"/>
              </a:lnSpc>
              <a:spcBef>
                <a:spcPts val="0"/>
              </a:spcBef>
              <a:spcAft>
                <a:spcPts val="0"/>
              </a:spcAft>
            </a:pPr>
            <a:r>
              <a:rPr dirty="0" sz="1200">
                <a:solidFill>
                  <a:srgbClr val="5a21c1"/>
                </a:solidFill>
                <a:latin typeface="QCUOIQ+Montserrat SemiBold"/>
                <a:cs typeface="QCUOIQ+Montserrat SemiBold"/>
              </a:rPr>
              <a:t>военно</a:t>
            </a:r>
            <a:r>
              <a:rPr dirty="0" sz="1200">
                <a:solidFill>
                  <a:srgbClr val="5a21c1"/>
                </a:solidFill>
                <a:latin typeface="UEIDWK+Montserrat SemiBold"/>
                <a:cs typeface="UEIDWK+Montserrat SemiBold"/>
              </a:rPr>
              <a:t>-</a:t>
            </a:r>
            <a:r>
              <a:rPr dirty="0" sz="1200">
                <a:solidFill>
                  <a:srgbClr val="5a21c1"/>
                </a:solidFill>
                <a:latin typeface="QCUOIQ+Montserrat SemiBold"/>
                <a:cs typeface="QCUOIQ+Montserrat SemiBold"/>
              </a:rPr>
              <a:t>морским</a:t>
            </a:r>
          </a:p>
          <a:p>
            <a:pPr marL="0" marR="0">
              <a:lnSpc>
                <a:spcPts val="1441"/>
              </a:lnSpc>
              <a:spcBef>
                <a:spcPts val="50"/>
              </a:spcBef>
              <a:spcAft>
                <a:spcPts val="0"/>
              </a:spcAft>
            </a:pPr>
            <a:r>
              <a:rPr dirty="0" sz="1200">
                <a:solidFill>
                  <a:srgbClr val="5a21c1"/>
                </a:solidFill>
                <a:latin typeface="QCUOIQ+Montserrat SemiBold"/>
                <a:cs typeface="QCUOIQ+Montserrat SemiBold"/>
              </a:rPr>
              <a:t>музеем</a:t>
            </a:r>
            <a:r>
              <a:rPr dirty="0" sz="1200">
                <a:solidFill>
                  <a:srgbClr val="5a21c1"/>
                </a:solidFill>
                <a:latin typeface="QCUOIQ+Montserrat SemiBold"/>
                <a:cs typeface="QCUOIQ+Montserrat SemiBold"/>
              </a:rPr>
              <a:t> </a:t>
            </a:r>
            <a:r>
              <a:rPr dirty="0" sz="1200">
                <a:solidFill>
                  <a:srgbClr val="5a21c1"/>
                </a:solidFill>
                <a:latin typeface="QCUOIQ+Montserrat SemiBold"/>
                <a:cs typeface="QCUOIQ+Montserrat SemiBold"/>
              </a:rPr>
              <a:t>Минобороны</a:t>
            </a:r>
          </a:p>
          <a:p>
            <a:pPr marL="0" marR="0">
              <a:lnSpc>
                <a:spcPts val="1439"/>
              </a:lnSpc>
              <a:spcBef>
                <a:spcPts val="0"/>
              </a:spcBef>
              <a:spcAft>
                <a:spcPts val="0"/>
              </a:spcAft>
            </a:pPr>
            <a:r>
              <a:rPr dirty="0" sz="1200">
                <a:solidFill>
                  <a:srgbClr val="5a21c1"/>
                </a:solidFill>
                <a:latin typeface="QCUOIQ+Montserrat SemiBold"/>
                <a:cs typeface="QCUOIQ+Montserrat SemiBold"/>
              </a:rPr>
              <a:t>России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3755136" y="2144336"/>
            <a:ext cx="2053728" cy="248679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658"/>
              </a:lnSpc>
              <a:spcBef>
                <a:spcPts val="0"/>
              </a:spcBef>
              <a:spcAft>
                <a:spcPts val="0"/>
              </a:spcAft>
            </a:pPr>
            <a:r>
              <a:rPr dirty="0" sz="1200">
                <a:solidFill>
                  <a:srgbClr val="5a21c1"/>
                </a:solidFill>
                <a:latin typeface="QCUOIQ+Montserrat SemiBold"/>
                <a:cs typeface="QCUOIQ+Montserrat SemiBold"/>
              </a:rPr>
              <a:t>по</a:t>
            </a:r>
            <a:r>
              <a:rPr dirty="0" sz="1200" spc="347">
                <a:solidFill>
                  <a:srgbClr val="5a21c1"/>
                </a:solidFill>
                <a:latin typeface="QCUOIQ+Montserrat SemiBold"/>
                <a:cs typeface="QCUOIQ+Montserrat SemiBold"/>
              </a:rPr>
              <a:t> </a:t>
            </a:r>
            <a:r>
              <a:rPr dirty="0" sz="1200">
                <a:solidFill>
                  <a:srgbClr val="5a21c1"/>
                </a:solidFill>
                <a:latin typeface="QCUOIQ+Montserrat SemiBold"/>
                <a:cs typeface="QCUOIQ+Montserrat SemiBold"/>
              </a:rPr>
              <a:t>музейной</a:t>
            </a:r>
            <a:r>
              <a:rPr dirty="0" sz="1200">
                <a:solidFill>
                  <a:srgbClr val="5a21c1"/>
                </a:solidFill>
                <a:latin typeface="QCUOIQ+Montserrat SemiBold"/>
                <a:cs typeface="QCUOIQ+Montserrat SemiBold"/>
              </a:rPr>
              <a:t> </a:t>
            </a:r>
            <a:r>
              <a:rPr dirty="0" sz="1200">
                <a:solidFill>
                  <a:srgbClr val="5a21c1"/>
                </a:solidFill>
                <a:latin typeface="QCUOIQ+Montserrat SemiBold"/>
                <a:cs typeface="QCUOIQ+Montserrat SemiBold"/>
              </a:rPr>
              <a:t>тематике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8936736" y="4857276"/>
            <a:ext cx="268262" cy="177626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098"/>
              </a:lnSpc>
              <a:spcBef>
                <a:spcPts val="0"/>
              </a:spcBef>
              <a:spcAft>
                <a:spcPts val="0"/>
              </a:spcAft>
            </a:pPr>
            <a:r>
              <a:rPr dirty="0" sz="900">
                <a:solidFill>
                  <a:srgbClr val="898989"/>
                </a:solidFill>
                <a:latin typeface="UUNSEI+Calibri"/>
                <a:cs typeface="UUNSEI+Calibri"/>
              </a:rPr>
              <a:t>17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object 1"/>
          <p:cNvSpPr/>
          <p:nvPr/>
        </p:nvSpPr>
        <p:spPr>
          <a:xfrm>
            <a:off x="0" y="0"/>
            <a:ext cx="9144000" cy="5143499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698601" y="183256"/>
            <a:ext cx="4040227" cy="497346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936"/>
              </a:lnSpc>
              <a:spcBef>
                <a:spcPts val="0"/>
              </a:spcBef>
              <a:spcAft>
                <a:spcPts val="0"/>
              </a:spcAft>
            </a:pPr>
            <a:r>
              <a:rPr dirty="0" sz="1400">
                <a:solidFill>
                  <a:srgbClr val="333333"/>
                </a:solidFill>
                <a:latin typeface="HBGSMI+Montserrat Black"/>
                <a:cs typeface="HBGSMI+Montserrat Black"/>
              </a:rPr>
              <a:t>«КТО</a:t>
            </a:r>
            <a:r>
              <a:rPr dirty="0" sz="1400" spc="-10">
                <a:solidFill>
                  <a:srgbClr val="333333"/>
                </a:solidFill>
                <a:latin typeface="HBGSMI+Montserrat Black"/>
                <a:cs typeface="HBGSMI+Montserrat Black"/>
              </a:rPr>
              <a:t> </a:t>
            </a:r>
            <a:r>
              <a:rPr dirty="0" sz="1400">
                <a:solidFill>
                  <a:srgbClr val="333333"/>
                </a:solidFill>
                <a:latin typeface="HBGSMI+Montserrat Black"/>
                <a:cs typeface="HBGSMI+Montserrat Black"/>
              </a:rPr>
              <a:t>НЕ</a:t>
            </a:r>
            <a:r>
              <a:rPr dirty="0" sz="1400">
                <a:solidFill>
                  <a:srgbClr val="333333"/>
                </a:solidFill>
                <a:latin typeface="HBGSMI+Montserrat Black"/>
                <a:cs typeface="HBGSMI+Montserrat Black"/>
              </a:rPr>
              <a:t> </a:t>
            </a:r>
            <a:r>
              <a:rPr dirty="0" sz="1400">
                <a:solidFill>
                  <a:srgbClr val="333333"/>
                </a:solidFill>
                <a:latin typeface="HBGSMI+Montserrat Black"/>
                <a:cs typeface="HBGSMI+Montserrat Black"/>
              </a:rPr>
              <a:t>ПОМНИТ</a:t>
            </a:r>
            <a:r>
              <a:rPr dirty="0" sz="1400">
                <a:solidFill>
                  <a:srgbClr val="333333"/>
                </a:solidFill>
                <a:latin typeface="HBGSMI+Montserrat Black"/>
                <a:cs typeface="HBGSMI+Montserrat Black"/>
              </a:rPr>
              <a:t> </a:t>
            </a:r>
            <a:r>
              <a:rPr dirty="0" sz="1400">
                <a:solidFill>
                  <a:srgbClr val="333333"/>
                </a:solidFill>
                <a:latin typeface="HBGSMI+Montserrat Black"/>
                <a:cs typeface="HBGSMI+Montserrat Black"/>
              </a:rPr>
              <a:t>СВОЕГО</a:t>
            </a:r>
            <a:r>
              <a:rPr dirty="0" sz="1400">
                <a:solidFill>
                  <a:srgbClr val="333333"/>
                </a:solidFill>
                <a:latin typeface="HBGSMI+Montserrat Black"/>
                <a:cs typeface="HBGSMI+Montserrat Black"/>
              </a:rPr>
              <a:t> </a:t>
            </a:r>
            <a:r>
              <a:rPr dirty="0" sz="1400">
                <a:solidFill>
                  <a:srgbClr val="333333"/>
                </a:solidFill>
                <a:latin typeface="HBGSMI+Montserrat Black"/>
                <a:cs typeface="HBGSMI+Montserrat Black"/>
              </a:rPr>
              <a:t>ПРОШЛОГО,</a:t>
            </a:r>
          </a:p>
          <a:p>
            <a:pPr marL="0" marR="0">
              <a:lnSpc>
                <a:spcPts val="1679"/>
              </a:lnSpc>
              <a:spcBef>
                <a:spcPts val="0"/>
              </a:spcBef>
              <a:spcAft>
                <a:spcPts val="0"/>
              </a:spcAft>
            </a:pPr>
            <a:r>
              <a:rPr dirty="0" sz="1400">
                <a:solidFill>
                  <a:srgbClr val="333333"/>
                </a:solidFill>
                <a:latin typeface="HBGSMI+Montserrat Black"/>
                <a:cs typeface="HBGSMI+Montserrat Black"/>
              </a:rPr>
              <a:t>ОБРЕЧЁН</a:t>
            </a:r>
            <a:r>
              <a:rPr dirty="0" sz="1400">
                <a:solidFill>
                  <a:srgbClr val="333333"/>
                </a:solidFill>
                <a:latin typeface="HBGSMI+Montserrat Black"/>
                <a:cs typeface="HBGSMI+Montserrat Black"/>
              </a:rPr>
              <a:t> </a:t>
            </a:r>
            <a:r>
              <a:rPr dirty="0" sz="1400">
                <a:solidFill>
                  <a:srgbClr val="333333"/>
                </a:solidFill>
                <a:latin typeface="HBGSMI+Montserrat Black"/>
                <a:cs typeface="HBGSMI+Montserrat Black"/>
              </a:rPr>
              <a:t>ПЕРЕЖИТЬ</a:t>
            </a:r>
            <a:r>
              <a:rPr dirty="0" sz="1400" spc="11">
                <a:solidFill>
                  <a:srgbClr val="333333"/>
                </a:solidFill>
                <a:latin typeface="HBGSMI+Montserrat Black"/>
                <a:cs typeface="HBGSMI+Montserrat Black"/>
              </a:rPr>
              <a:t> </a:t>
            </a:r>
            <a:r>
              <a:rPr dirty="0" sz="1400">
                <a:solidFill>
                  <a:srgbClr val="333333"/>
                </a:solidFill>
                <a:latin typeface="HBGSMI+Montserrat Black"/>
                <a:cs typeface="HBGSMI+Montserrat Black"/>
              </a:rPr>
              <a:t>ЕГО</a:t>
            </a:r>
            <a:r>
              <a:rPr dirty="0" sz="1400">
                <a:solidFill>
                  <a:srgbClr val="333333"/>
                </a:solidFill>
                <a:latin typeface="HBGSMI+Montserrat Black"/>
                <a:cs typeface="HBGSMI+Montserrat Black"/>
              </a:rPr>
              <a:t> </a:t>
            </a:r>
            <a:r>
              <a:rPr dirty="0" sz="1400">
                <a:solidFill>
                  <a:srgbClr val="333333"/>
                </a:solidFill>
                <a:latin typeface="HBGSMI+Montserrat Black"/>
                <a:cs typeface="HBGSMI+Montserrat Black"/>
              </a:rPr>
              <a:t>ВНОВЬ»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5067935" y="368736"/>
            <a:ext cx="1777948" cy="517332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373"/>
              </a:lnSpc>
              <a:spcBef>
                <a:spcPts val="0"/>
              </a:spcBef>
              <a:spcAft>
                <a:spcPts val="0"/>
              </a:spcAft>
            </a:pPr>
            <a:r>
              <a:rPr dirty="0" sz="1000">
                <a:solidFill>
                  <a:srgbClr val="333333"/>
                </a:solidFill>
                <a:latin typeface="PEEJKN+Montserrat Regular"/>
                <a:cs typeface="PEEJKN+Montserrat Regular"/>
              </a:rPr>
              <a:t>философ,</a:t>
            </a:r>
            <a:r>
              <a:rPr dirty="0" sz="1000" spc="32">
                <a:solidFill>
                  <a:srgbClr val="333333"/>
                </a:solidFill>
                <a:latin typeface="PEEJKN+Montserrat Regular"/>
                <a:cs typeface="PEEJKN+Montserrat Regular"/>
              </a:rPr>
              <a:t> </a:t>
            </a:r>
            <a:r>
              <a:rPr dirty="0" sz="1000">
                <a:solidFill>
                  <a:srgbClr val="333333"/>
                </a:solidFill>
                <a:latin typeface="PEEJKN+Montserrat Regular"/>
                <a:cs typeface="PEEJKN+Montserrat Regular"/>
              </a:rPr>
              <a:t>поэт</a:t>
            </a:r>
            <a:r>
              <a:rPr dirty="0" sz="1000" spc="23">
                <a:solidFill>
                  <a:srgbClr val="333333"/>
                </a:solidFill>
                <a:latin typeface="PEEJKN+Montserrat Regular"/>
                <a:cs typeface="PEEJKN+Montserrat Regular"/>
              </a:rPr>
              <a:t> </a:t>
            </a:r>
            <a:r>
              <a:rPr dirty="0" sz="1000">
                <a:solidFill>
                  <a:srgbClr val="333333"/>
                </a:solidFill>
                <a:latin typeface="PEEJKN+Montserrat Regular"/>
                <a:cs typeface="PEEJKN+Montserrat Regular"/>
              </a:rPr>
              <a:t>и</a:t>
            </a:r>
            <a:r>
              <a:rPr dirty="0" sz="1000">
                <a:solidFill>
                  <a:srgbClr val="333333"/>
                </a:solidFill>
                <a:latin typeface="PEEJKN+Montserrat Regular"/>
                <a:cs typeface="PEEJKN+Montserrat Regular"/>
              </a:rPr>
              <a:t> </a:t>
            </a:r>
            <a:r>
              <a:rPr dirty="0" sz="1000">
                <a:solidFill>
                  <a:srgbClr val="333333"/>
                </a:solidFill>
                <a:latin typeface="PEEJKN+Montserrat Regular"/>
                <a:cs typeface="PEEJKN+Montserrat Regular"/>
              </a:rPr>
              <a:t>эссеист</a:t>
            </a:r>
          </a:p>
          <a:p>
            <a:pPr marL="0" marR="0">
              <a:lnSpc>
                <a:spcPts val="1200"/>
              </a:lnSpc>
              <a:spcBef>
                <a:spcPts val="0"/>
              </a:spcBef>
              <a:spcAft>
                <a:spcPts val="0"/>
              </a:spcAft>
            </a:pPr>
            <a:r>
              <a:rPr dirty="0" sz="1000" b="1">
                <a:solidFill>
                  <a:srgbClr val="333333"/>
                </a:solidFill>
                <a:latin typeface="EVBTBU+Montserrat Bold"/>
                <a:cs typeface="EVBTBU+Montserrat Bold"/>
              </a:rPr>
              <a:t>Джордж</a:t>
            </a:r>
            <a:r>
              <a:rPr dirty="0" sz="1000" spc="20" b="1">
                <a:solidFill>
                  <a:srgbClr val="333333"/>
                </a:solidFill>
                <a:latin typeface="EVBTBU+Montserrat Bold"/>
                <a:cs typeface="EVBTBU+Montserrat Bold"/>
              </a:rPr>
              <a:t> </a:t>
            </a:r>
            <a:r>
              <a:rPr dirty="0" sz="1000" b="1">
                <a:solidFill>
                  <a:srgbClr val="333333"/>
                </a:solidFill>
                <a:latin typeface="EVBTBU+Montserrat Bold"/>
                <a:cs typeface="EVBTBU+Montserrat Bold"/>
              </a:rPr>
              <a:t>Сантаяна</a:t>
            </a:r>
          </a:p>
          <a:p>
            <a:pPr marL="0" marR="0">
              <a:lnSpc>
                <a:spcPts val="1200"/>
              </a:lnSpc>
              <a:spcBef>
                <a:spcPts val="0"/>
              </a:spcBef>
              <a:spcAft>
                <a:spcPts val="0"/>
              </a:spcAft>
            </a:pPr>
            <a:r>
              <a:rPr dirty="0" sz="1000">
                <a:solidFill>
                  <a:srgbClr val="333333"/>
                </a:solidFill>
                <a:latin typeface="VUVGMV+Montserrat Regular"/>
                <a:cs typeface="VUVGMV+Montserrat Regular"/>
              </a:rPr>
              <a:t>(1863</a:t>
            </a:r>
            <a:r>
              <a:rPr dirty="0" sz="1000">
                <a:solidFill>
                  <a:srgbClr val="333333"/>
                </a:solidFill>
                <a:latin typeface="PEEJKN+Montserrat Regular"/>
                <a:cs typeface="PEEJKN+Montserrat Regular"/>
              </a:rPr>
              <a:t>–</a:t>
            </a:r>
            <a:r>
              <a:rPr dirty="0" sz="1000">
                <a:solidFill>
                  <a:srgbClr val="333333"/>
                </a:solidFill>
                <a:latin typeface="VUVGMV+Montserrat Regular"/>
                <a:cs typeface="VUVGMV+Montserrat Regular"/>
              </a:rPr>
              <a:t>1952)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4082161" y="960242"/>
            <a:ext cx="4435002" cy="497346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936"/>
              </a:lnSpc>
              <a:spcBef>
                <a:spcPts val="0"/>
              </a:spcBef>
              <a:spcAft>
                <a:spcPts val="0"/>
              </a:spcAft>
            </a:pPr>
            <a:r>
              <a:rPr dirty="0" sz="1400">
                <a:solidFill>
                  <a:srgbClr val="000000"/>
                </a:solidFill>
                <a:latin typeface="HBGSMI+Montserrat Black"/>
                <a:cs typeface="HBGSMI+Montserrat Black"/>
              </a:rPr>
              <a:t>ГЕРБЫ</a:t>
            </a:r>
            <a:r>
              <a:rPr dirty="0" sz="1400">
                <a:solidFill>
                  <a:srgbClr val="000000"/>
                </a:solidFill>
                <a:latin typeface="HBGSMI+Montserrat Black"/>
                <a:cs typeface="HBGSMI+Montserrat Black"/>
              </a:rPr>
              <a:t> </a:t>
            </a:r>
            <a:r>
              <a:rPr dirty="0" sz="1400">
                <a:solidFill>
                  <a:srgbClr val="000000"/>
                </a:solidFill>
                <a:latin typeface="HBGSMI+Montserrat Black"/>
                <a:cs typeface="HBGSMI+Montserrat Black"/>
              </a:rPr>
              <a:t>МУНИЦИПАЛЬНЫХ</a:t>
            </a:r>
            <a:r>
              <a:rPr dirty="0" sz="1400" spc="-15">
                <a:solidFill>
                  <a:srgbClr val="000000"/>
                </a:solidFill>
                <a:latin typeface="HBGSMI+Montserrat Black"/>
                <a:cs typeface="HBGSMI+Montserrat Black"/>
              </a:rPr>
              <a:t> </a:t>
            </a:r>
            <a:r>
              <a:rPr dirty="0" sz="1400">
                <a:solidFill>
                  <a:srgbClr val="000000"/>
                </a:solidFill>
                <a:latin typeface="HBGSMI+Montserrat Black"/>
                <a:cs typeface="HBGSMI+Montserrat Black"/>
              </a:rPr>
              <a:t>ОБРАЗОВАНИЙ</a:t>
            </a:r>
          </a:p>
          <a:p>
            <a:pPr marL="0" marR="0">
              <a:lnSpc>
                <a:spcPts val="1680"/>
              </a:lnSpc>
              <a:spcBef>
                <a:spcPts val="0"/>
              </a:spcBef>
              <a:spcAft>
                <a:spcPts val="0"/>
              </a:spcAft>
            </a:pPr>
            <a:r>
              <a:rPr dirty="0" sz="1400">
                <a:solidFill>
                  <a:srgbClr val="000000"/>
                </a:solidFill>
                <a:latin typeface="HBGSMI+Montserrat Black"/>
                <a:cs typeface="HBGSMI+Montserrat Black"/>
              </a:rPr>
              <a:t>КАЛИНИНГРАДСКОЙ</a:t>
            </a:r>
            <a:r>
              <a:rPr dirty="0" sz="1400">
                <a:solidFill>
                  <a:srgbClr val="000000"/>
                </a:solidFill>
                <a:latin typeface="HBGSMI+Montserrat Black"/>
                <a:cs typeface="HBGSMI+Montserrat Black"/>
              </a:rPr>
              <a:t> </a:t>
            </a:r>
            <a:r>
              <a:rPr dirty="0" sz="1400">
                <a:solidFill>
                  <a:srgbClr val="000000"/>
                </a:solidFill>
                <a:latin typeface="HBGSMI+Montserrat Black"/>
                <a:cs typeface="HBGSMI+Montserrat Black"/>
              </a:rPr>
              <a:t>ОБЛАСТИ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4040378" y="3058512"/>
            <a:ext cx="1748392" cy="212952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376"/>
              </a:lnSpc>
              <a:spcBef>
                <a:spcPts val="0"/>
              </a:spcBef>
              <a:spcAft>
                <a:spcPts val="0"/>
              </a:spcAft>
            </a:pPr>
            <a:r>
              <a:rPr dirty="0" sz="1000">
                <a:solidFill>
                  <a:srgbClr val="000000"/>
                </a:solidFill>
                <a:latin typeface="HBGSMI+Montserrat Black"/>
                <a:cs typeface="HBGSMI+Montserrat Black"/>
              </a:rPr>
              <a:t>Багратионовского</a:t>
            </a:r>
            <a:r>
              <a:rPr dirty="0" sz="1000" spc="51">
                <a:solidFill>
                  <a:srgbClr val="000000"/>
                </a:solidFill>
                <a:latin typeface="HBGSMI+Montserrat Black"/>
                <a:cs typeface="HBGSMI+Montserrat Black"/>
              </a:rPr>
              <a:t> </a:t>
            </a:r>
            <a:r>
              <a:rPr dirty="0" sz="1000">
                <a:solidFill>
                  <a:srgbClr val="000000"/>
                </a:solidFill>
                <a:latin typeface="HBGSMI+Montserrat Black"/>
                <a:cs typeface="HBGSMI+Montserrat Black"/>
              </a:rPr>
              <a:t>МО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5873750" y="3058512"/>
            <a:ext cx="1357511" cy="212952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376"/>
              </a:lnSpc>
              <a:spcBef>
                <a:spcPts val="0"/>
              </a:spcBef>
              <a:spcAft>
                <a:spcPts val="0"/>
              </a:spcAft>
            </a:pPr>
            <a:r>
              <a:rPr dirty="0" sz="1000">
                <a:solidFill>
                  <a:srgbClr val="000000"/>
                </a:solidFill>
                <a:latin typeface="HBGSMI+Montserrat Black"/>
                <a:cs typeface="HBGSMI+Montserrat Black"/>
              </a:rPr>
              <a:t>Гурьевского</a:t>
            </a:r>
            <a:r>
              <a:rPr dirty="0" sz="1000" spc="330">
                <a:solidFill>
                  <a:srgbClr val="000000"/>
                </a:solidFill>
                <a:latin typeface="HBGSMI+Montserrat Black"/>
                <a:cs typeface="HBGSMI+Montserrat Black"/>
              </a:rPr>
              <a:t> </a:t>
            </a:r>
            <a:r>
              <a:rPr dirty="0" sz="1000">
                <a:solidFill>
                  <a:srgbClr val="000000"/>
                </a:solidFill>
                <a:latin typeface="HBGSMI+Montserrat Black"/>
                <a:cs typeface="HBGSMI+Montserrat Black"/>
              </a:rPr>
              <a:t>МО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7668768" y="3602664"/>
            <a:ext cx="1303983" cy="364932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373"/>
              </a:lnSpc>
              <a:spcBef>
                <a:spcPts val="0"/>
              </a:spcBef>
              <a:spcAft>
                <a:spcPts val="0"/>
              </a:spcAft>
            </a:pPr>
            <a:r>
              <a:rPr dirty="0" sz="1000">
                <a:solidFill>
                  <a:srgbClr val="000000"/>
                </a:solidFill>
                <a:latin typeface="HBGSMI+Montserrat Black"/>
                <a:cs typeface="HBGSMI+Montserrat Black"/>
              </a:rPr>
              <a:t>Светлогорского</a:t>
            </a:r>
          </a:p>
          <a:p>
            <a:pPr marL="0" marR="0">
              <a:lnSpc>
                <a:spcPts val="1200"/>
              </a:lnSpc>
              <a:spcBef>
                <a:spcPts val="0"/>
              </a:spcBef>
              <a:spcAft>
                <a:spcPts val="0"/>
              </a:spcAft>
            </a:pPr>
            <a:r>
              <a:rPr dirty="0" sz="1000">
                <a:solidFill>
                  <a:srgbClr val="000000"/>
                </a:solidFill>
                <a:latin typeface="HBGSMI+Montserrat Black"/>
                <a:cs typeface="HBGSMI+Montserrat Black"/>
              </a:rPr>
              <a:t>ГО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7406893" y="4711327"/>
            <a:ext cx="516101" cy="126367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695"/>
              </a:lnSpc>
              <a:spcBef>
                <a:spcPts val="0"/>
              </a:spcBef>
              <a:spcAft>
                <a:spcPts val="0"/>
              </a:spcAft>
            </a:pPr>
            <a:r>
              <a:rPr dirty="0" sz="500">
                <a:solidFill>
                  <a:srgbClr val="000000"/>
                </a:solidFill>
                <a:latin typeface="PEEJKN+Montserrat Regular"/>
                <a:cs typeface="PEEJKN+Montserrat Regular"/>
              </a:rPr>
              <a:t>Фото</a:t>
            </a:r>
            <a:r>
              <a:rPr dirty="0" sz="500" spc="-36">
                <a:solidFill>
                  <a:srgbClr val="000000"/>
                </a:solidFill>
                <a:latin typeface="PEEJKN+Montserrat Regular"/>
                <a:cs typeface="PEEJKN+Montserrat Regular"/>
              </a:rPr>
              <a:t> </a:t>
            </a:r>
            <a:r>
              <a:rPr dirty="0" sz="500">
                <a:solidFill>
                  <a:srgbClr val="000000"/>
                </a:solidFill>
                <a:latin typeface="PEEJKN+Montserrat Regular"/>
                <a:cs typeface="PEEJKN+Montserrat Regular"/>
              </a:rPr>
              <a:t>с</a:t>
            </a:r>
            <a:r>
              <a:rPr dirty="0" sz="500">
                <a:solidFill>
                  <a:srgbClr val="000000"/>
                </a:solidFill>
                <a:latin typeface="PEEJKN+Montserrat Regular"/>
                <a:cs typeface="PEEJKN+Montserrat Regular"/>
              </a:rPr>
              <a:t> </a:t>
            </a:r>
            <a:r>
              <a:rPr dirty="0" sz="500">
                <a:solidFill>
                  <a:srgbClr val="000000"/>
                </a:solidFill>
                <a:latin typeface="PEEJKN+Montserrat Regular"/>
                <a:cs typeface="PEEJKN+Montserrat Regular"/>
              </a:rPr>
              <a:t>сайта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4180586" y="4737739"/>
            <a:ext cx="1196211" cy="212532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373"/>
              </a:lnSpc>
              <a:spcBef>
                <a:spcPts val="0"/>
              </a:spcBef>
              <a:spcAft>
                <a:spcPts val="0"/>
              </a:spcAft>
            </a:pPr>
            <a:r>
              <a:rPr dirty="0" sz="1000">
                <a:solidFill>
                  <a:srgbClr val="000000"/>
                </a:solidFill>
                <a:latin typeface="HBGSMI+Montserrat Black"/>
                <a:cs typeface="HBGSMI+Montserrat Black"/>
              </a:rPr>
              <a:t>Советского</a:t>
            </a:r>
            <a:r>
              <a:rPr dirty="0" sz="1000" spc="38">
                <a:solidFill>
                  <a:srgbClr val="000000"/>
                </a:solidFill>
                <a:latin typeface="HBGSMI+Montserrat Black"/>
                <a:cs typeface="HBGSMI+Montserrat Black"/>
              </a:rPr>
              <a:t> </a:t>
            </a:r>
            <a:r>
              <a:rPr dirty="0" sz="1000">
                <a:solidFill>
                  <a:srgbClr val="000000"/>
                </a:solidFill>
                <a:latin typeface="HBGSMI+Montserrat Black"/>
                <a:cs typeface="HBGSMI+Montserrat Black"/>
              </a:rPr>
              <a:t>ГО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5881370" y="4737739"/>
            <a:ext cx="1324095" cy="212532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373"/>
              </a:lnSpc>
              <a:spcBef>
                <a:spcPts val="0"/>
              </a:spcBef>
              <a:spcAft>
                <a:spcPts val="0"/>
              </a:spcAft>
            </a:pPr>
            <a:r>
              <a:rPr dirty="0" sz="1000">
                <a:solidFill>
                  <a:srgbClr val="000000"/>
                </a:solidFill>
                <a:latin typeface="HBGSMI+Montserrat Black"/>
                <a:cs typeface="HBGSMI+Montserrat Black"/>
              </a:rPr>
              <a:t>Неманского</a:t>
            </a:r>
            <a:r>
              <a:rPr dirty="0" sz="1000" spc="324">
                <a:solidFill>
                  <a:srgbClr val="000000"/>
                </a:solidFill>
                <a:latin typeface="HBGSMI+Montserrat Black"/>
                <a:cs typeface="HBGSMI+Montserrat Black"/>
              </a:rPr>
              <a:t> </a:t>
            </a:r>
            <a:r>
              <a:rPr dirty="0" sz="1000">
                <a:solidFill>
                  <a:srgbClr val="000000"/>
                </a:solidFill>
                <a:latin typeface="HBGSMI+Montserrat Black"/>
                <a:cs typeface="HBGSMI+Montserrat Black"/>
              </a:rPr>
              <a:t>МО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7406893" y="4787527"/>
            <a:ext cx="1631432" cy="126367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695"/>
              </a:lnSpc>
              <a:spcBef>
                <a:spcPts val="0"/>
              </a:spcBef>
              <a:spcAft>
                <a:spcPts val="0"/>
              </a:spcAft>
            </a:pPr>
            <a:r>
              <a:rPr dirty="0" sz="500">
                <a:solidFill>
                  <a:srgbClr val="000000"/>
                </a:solidFill>
                <a:latin typeface="VUVGMV+Montserrat Regular"/>
                <a:cs typeface="VUVGMV+Montserrat Regular"/>
              </a:rPr>
              <a:t>https://ru.wikipedia.org/wiki/</a:t>
            </a:r>
            <a:r>
              <a:rPr dirty="0" sz="500">
                <a:solidFill>
                  <a:srgbClr val="000000"/>
                </a:solidFill>
                <a:latin typeface="PEEJKN+Montserrat Regular"/>
                <a:cs typeface="PEEJKN+Montserrat Regular"/>
              </a:rPr>
              <a:t>Гербы_районов_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7406893" y="4863727"/>
            <a:ext cx="1048195" cy="126367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695"/>
              </a:lnSpc>
              <a:spcBef>
                <a:spcPts val="0"/>
              </a:spcBef>
              <a:spcAft>
                <a:spcPts val="0"/>
              </a:spcAft>
            </a:pPr>
            <a:r>
              <a:rPr dirty="0" sz="500">
                <a:solidFill>
                  <a:srgbClr val="000000"/>
                </a:solidFill>
                <a:latin typeface="PEEJKN+Montserrat Regular"/>
                <a:cs typeface="PEEJKN+Montserrat Regular"/>
              </a:rPr>
              <a:t>Калининградской_области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8936736" y="4857276"/>
            <a:ext cx="268262" cy="177626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098"/>
              </a:lnSpc>
              <a:spcBef>
                <a:spcPts val="0"/>
              </a:spcBef>
              <a:spcAft>
                <a:spcPts val="0"/>
              </a:spcAft>
            </a:pPr>
            <a:r>
              <a:rPr dirty="0" sz="900">
                <a:solidFill>
                  <a:srgbClr val="898989"/>
                </a:solidFill>
                <a:latin typeface="UUNSEI+Calibri"/>
                <a:cs typeface="UUNSEI+Calibri"/>
              </a:rPr>
              <a:t>18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object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3381502" y="1130613"/>
            <a:ext cx="2964270" cy="938547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463295" marR="0">
              <a:lnSpc>
                <a:spcPts val="3789"/>
              </a:lnSpc>
              <a:spcBef>
                <a:spcPts val="0"/>
              </a:spcBef>
              <a:spcAft>
                <a:spcPts val="0"/>
              </a:spcAft>
            </a:pPr>
            <a:r>
              <a:rPr dirty="0" sz="2750">
                <a:solidFill>
                  <a:srgbClr val="ffffff"/>
                </a:solidFill>
                <a:latin typeface="PEEJKN+Montserrat Regular"/>
                <a:cs typeface="PEEJKN+Montserrat Regular"/>
              </a:rPr>
              <a:t>СПАСИБО</a:t>
            </a:r>
          </a:p>
          <a:p>
            <a:pPr marL="0" marR="0">
              <a:lnSpc>
                <a:spcPts val="3300"/>
              </a:lnSpc>
              <a:spcBef>
                <a:spcPts val="0"/>
              </a:spcBef>
              <a:spcAft>
                <a:spcPts val="0"/>
              </a:spcAft>
            </a:pPr>
            <a:r>
              <a:rPr dirty="0" sz="2750">
                <a:solidFill>
                  <a:srgbClr val="ffffff"/>
                </a:solidFill>
                <a:latin typeface="PEEJKN+Montserrat Regular"/>
                <a:cs typeface="PEEJKN+Montserrat Regular"/>
              </a:rPr>
              <a:t>ЗА</a:t>
            </a:r>
            <a:r>
              <a:rPr dirty="0" sz="2750">
                <a:solidFill>
                  <a:srgbClr val="ffffff"/>
                </a:solidFill>
                <a:latin typeface="PEEJKN+Montserrat Regular"/>
                <a:cs typeface="PEEJKN+Montserrat Regular"/>
              </a:rPr>
              <a:t> </a:t>
            </a:r>
            <a:r>
              <a:rPr dirty="0" sz="2750">
                <a:solidFill>
                  <a:srgbClr val="ffffff"/>
                </a:solidFill>
                <a:latin typeface="PEEJKN+Montserrat Regular"/>
                <a:cs typeface="PEEJKN+Montserrat Regular"/>
              </a:rPr>
              <a:t>ВНИМАНИЕ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8818499" y="4878321"/>
            <a:ext cx="268702" cy="177998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101"/>
              </a:lnSpc>
              <a:spcBef>
                <a:spcPts val="0"/>
              </a:spcBef>
              <a:spcAft>
                <a:spcPts val="0"/>
              </a:spcAft>
            </a:pPr>
            <a:r>
              <a:rPr dirty="0" sz="900">
                <a:solidFill>
                  <a:srgbClr val="898989"/>
                </a:solidFill>
                <a:latin typeface="UUNSEI+Calibri"/>
                <a:cs typeface="UUNSEI+Calibri"/>
              </a:rPr>
              <a:t>19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object 1"/>
          <p:cNvSpPr/>
          <p:nvPr/>
        </p:nvSpPr>
        <p:spPr>
          <a:xfrm>
            <a:off x="0" y="0"/>
            <a:ext cx="9144000" cy="5143499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611733" y="138171"/>
            <a:ext cx="5033225" cy="497346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936"/>
              </a:lnSpc>
              <a:spcBef>
                <a:spcPts val="0"/>
              </a:spcBef>
              <a:spcAft>
                <a:spcPts val="0"/>
              </a:spcAft>
            </a:pPr>
            <a:r>
              <a:rPr dirty="0" sz="1400">
                <a:solidFill>
                  <a:srgbClr val="000000"/>
                </a:solidFill>
                <a:latin typeface="HBGSMI+Montserrat Black"/>
                <a:cs typeface="HBGSMI+Montserrat Black"/>
              </a:rPr>
              <a:t>ТОЛЬКО</a:t>
            </a:r>
            <a:r>
              <a:rPr dirty="0" sz="1400" spc="-25">
                <a:solidFill>
                  <a:srgbClr val="000000"/>
                </a:solidFill>
                <a:latin typeface="HBGSMI+Montserrat Black"/>
                <a:cs typeface="HBGSMI+Montserrat Black"/>
              </a:rPr>
              <a:t> </a:t>
            </a:r>
            <a:r>
              <a:rPr dirty="0" sz="1400">
                <a:solidFill>
                  <a:srgbClr val="000000"/>
                </a:solidFill>
                <a:latin typeface="HBGSMI+Montserrat Black"/>
                <a:cs typeface="HBGSMI+Montserrat Black"/>
              </a:rPr>
              <a:t>РАБОТАЯ</a:t>
            </a:r>
            <a:r>
              <a:rPr dirty="0" sz="1400">
                <a:solidFill>
                  <a:srgbClr val="000000"/>
                </a:solidFill>
                <a:latin typeface="HBGSMI+Montserrat Black"/>
                <a:cs typeface="HBGSMI+Montserrat Black"/>
              </a:rPr>
              <a:t> </a:t>
            </a:r>
            <a:r>
              <a:rPr dirty="0" sz="1400">
                <a:solidFill>
                  <a:srgbClr val="000000"/>
                </a:solidFill>
                <a:latin typeface="HBGSMI+Montserrat Black"/>
                <a:cs typeface="HBGSMI+Montserrat Black"/>
              </a:rPr>
              <a:t>С</a:t>
            </a:r>
            <a:r>
              <a:rPr dirty="0" sz="1400" spc="13">
                <a:solidFill>
                  <a:srgbClr val="000000"/>
                </a:solidFill>
                <a:latin typeface="HBGSMI+Montserrat Black"/>
                <a:cs typeface="HBGSMI+Montserrat Black"/>
              </a:rPr>
              <a:t> </a:t>
            </a:r>
            <a:r>
              <a:rPr dirty="0" sz="1400">
                <a:solidFill>
                  <a:srgbClr val="000000"/>
                </a:solidFill>
                <a:latin typeface="HBGSMI+Montserrat Black"/>
                <a:cs typeface="HBGSMI+Montserrat Black"/>
              </a:rPr>
              <a:t>СИМВОЛАМИ,</a:t>
            </a:r>
          </a:p>
          <a:p>
            <a:pPr marL="0" marR="0">
              <a:lnSpc>
                <a:spcPts val="1679"/>
              </a:lnSpc>
              <a:spcBef>
                <a:spcPts val="0"/>
              </a:spcBef>
              <a:spcAft>
                <a:spcPts val="0"/>
              </a:spcAft>
            </a:pPr>
            <a:r>
              <a:rPr dirty="0" sz="1400">
                <a:solidFill>
                  <a:srgbClr val="000000"/>
                </a:solidFill>
                <a:latin typeface="HBGSMI+Montserrat Black"/>
                <a:cs typeface="HBGSMI+Montserrat Black"/>
              </a:rPr>
              <a:t>МОЖНО</a:t>
            </a:r>
            <a:r>
              <a:rPr dirty="0" sz="1400">
                <a:solidFill>
                  <a:srgbClr val="000000"/>
                </a:solidFill>
                <a:latin typeface="HBGSMI+Montserrat Black"/>
                <a:cs typeface="HBGSMI+Montserrat Black"/>
              </a:rPr>
              <a:t> </a:t>
            </a:r>
            <a:r>
              <a:rPr dirty="0" sz="1400">
                <a:solidFill>
                  <a:srgbClr val="000000"/>
                </a:solidFill>
                <a:latin typeface="HBGSMI+Montserrat Black"/>
                <a:cs typeface="HBGSMI+Montserrat Black"/>
              </a:rPr>
              <a:t>СФОРМИРОВАТЬ</a:t>
            </a:r>
            <a:r>
              <a:rPr dirty="0" sz="1400" spc="-19">
                <a:solidFill>
                  <a:srgbClr val="000000"/>
                </a:solidFill>
                <a:latin typeface="HBGSMI+Montserrat Black"/>
                <a:cs typeface="HBGSMI+Montserrat Black"/>
              </a:rPr>
              <a:t> </a:t>
            </a:r>
            <a:r>
              <a:rPr dirty="0" sz="1400">
                <a:solidFill>
                  <a:srgbClr val="000000"/>
                </a:solidFill>
                <a:latin typeface="HBGSMI+Montserrat Black"/>
                <a:cs typeface="HBGSMI+Montserrat Black"/>
              </a:rPr>
              <a:t>ОЩУЩЕНИЕ</a:t>
            </a:r>
            <a:r>
              <a:rPr dirty="0" sz="1400">
                <a:solidFill>
                  <a:srgbClr val="000000"/>
                </a:solidFill>
                <a:latin typeface="HBGSMI+Montserrat Black"/>
                <a:cs typeface="HBGSMI+Montserrat Black"/>
              </a:rPr>
              <a:t> </a:t>
            </a:r>
            <a:r>
              <a:rPr dirty="0" sz="1400">
                <a:solidFill>
                  <a:srgbClr val="000000"/>
                </a:solidFill>
                <a:latin typeface="HBGSMI+Montserrat Black"/>
                <a:cs typeface="HBGSMI+Montserrat Black"/>
              </a:rPr>
              <a:t>ПЕРЕМЕН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4173346" y="4714680"/>
            <a:ext cx="4506956" cy="202567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695"/>
              </a:lnSpc>
              <a:spcBef>
                <a:spcPts val="0"/>
              </a:spcBef>
              <a:spcAft>
                <a:spcPts val="0"/>
              </a:spcAft>
            </a:pPr>
            <a:r>
              <a:rPr dirty="0" sz="500">
                <a:solidFill>
                  <a:srgbClr val="000000"/>
                </a:solidFill>
                <a:latin typeface="PEEJKN+Montserrat Regular"/>
                <a:cs typeface="PEEJKN+Montserrat Regular"/>
              </a:rPr>
              <a:t>Фото</a:t>
            </a:r>
            <a:r>
              <a:rPr dirty="0" sz="500" spc="-36">
                <a:solidFill>
                  <a:srgbClr val="000000"/>
                </a:solidFill>
                <a:latin typeface="PEEJKN+Montserrat Regular"/>
                <a:cs typeface="PEEJKN+Montserrat Regular"/>
              </a:rPr>
              <a:t> </a:t>
            </a:r>
            <a:r>
              <a:rPr dirty="0" sz="500">
                <a:solidFill>
                  <a:srgbClr val="000000"/>
                </a:solidFill>
                <a:latin typeface="PEEJKN+Montserrat Regular"/>
                <a:cs typeface="PEEJKN+Montserrat Regular"/>
              </a:rPr>
              <a:t>с</a:t>
            </a:r>
            <a:r>
              <a:rPr dirty="0" sz="500">
                <a:solidFill>
                  <a:srgbClr val="000000"/>
                </a:solidFill>
                <a:latin typeface="PEEJKN+Montserrat Regular"/>
                <a:cs typeface="PEEJKN+Montserrat Regular"/>
              </a:rPr>
              <a:t> </a:t>
            </a:r>
            <a:r>
              <a:rPr dirty="0" sz="500">
                <a:solidFill>
                  <a:srgbClr val="000000"/>
                </a:solidFill>
                <a:latin typeface="PEEJKN+Montserrat Regular"/>
                <a:cs typeface="PEEJKN+Montserrat Regular"/>
              </a:rPr>
              <a:t>сайтов:</a:t>
            </a:r>
            <a:r>
              <a:rPr dirty="0" sz="500" spc="-32">
                <a:solidFill>
                  <a:srgbClr val="000000"/>
                </a:solidFill>
                <a:latin typeface="PEEJKN+Montserrat Regular"/>
                <a:cs typeface="PEEJKN+Montserrat Regular"/>
              </a:rPr>
              <a:t> </a:t>
            </a:r>
            <a:r>
              <a:rPr dirty="0" sz="500">
                <a:solidFill>
                  <a:srgbClr val="000000"/>
                </a:solidFill>
                <a:latin typeface="VUVGMV+Montserrat Regular"/>
                <a:cs typeface="VUVGMV+Montserrat Regular"/>
              </a:rPr>
              <a:t>https://avatars.dzeninfra.ru/get-zen_doc/271828/pub_6581d7f65ee5eb731427a257_6581db636074c955f7dc8d6e/scale_1200;</a:t>
            </a:r>
          </a:p>
          <a:p>
            <a:pPr marL="0" marR="0">
              <a:lnSpc>
                <a:spcPts val="600"/>
              </a:lnSpc>
              <a:spcBef>
                <a:spcPts val="0"/>
              </a:spcBef>
              <a:spcAft>
                <a:spcPts val="0"/>
              </a:spcAft>
            </a:pPr>
            <a:r>
              <a:rPr dirty="0" sz="500">
                <a:solidFill>
                  <a:srgbClr val="000000"/>
                </a:solidFill>
                <a:latin typeface="VUVGMV+Montserrat Regular"/>
                <a:cs typeface="VUVGMV+Montserrat Regular"/>
              </a:rPr>
              <a:t>https://molotoff-hotel.ru/wp-content/uploads/9/b/1/9b1e6204669924c3cc8f5a46c0df4b8e.webp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8994648" y="4857276"/>
            <a:ext cx="210331" cy="177626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098"/>
              </a:lnSpc>
              <a:spcBef>
                <a:spcPts val="0"/>
              </a:spcBef>
              <a:spcAft>
                <a:spcPts val="0"/>
              </a:spcAft>
            </a:pPr>
            <a:r>
              <a:rPr dirty="0" sz="900">
                <a:solidFill>
                  <a:srgbClr val="898989"/>
                </a:solidFill>
                <a:latin typeface="UUNSEI+Calibri"/>
                <a:cs typeface="UUNSEI+Calibri"/>
              </a:rPr>
              <a:t>2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object 1"/>
          <p:cNvSpPr/>
          <p:nvPr/>
        </p:nvSpPr>
        <p:spPr>
          <a:xfrm>
            <a:off x="0" y="0"/>
            <a:ext cx="9144000" cy="5143499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611733" y="138171"/>
            <a:ext cx="7379489" cy="497346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936"/>
              </a:lnSpc>
              <a:spcBef>
                <a:spcPts val="0"/>
              </a:spcBef>
              <a:spcAft>
                <a:spcPts val="0"/>
              </a:spcAft>
            </a:pPr>
            <a:r>
              <a:rPr dirty="0" sz="1400">
                <a:solidFill>
                  <a:srgbClr val="000000"/>
                </a:solidFill>
                <a:latin typeface="HBGSMI+Montserrat Black"/>
                <a:cs typeface="HBGSMI+Montserrat Black"/>
              </a:rPr>
              <a:t>ГОТОВИМСЯ</a:t>
            </a:r>
            <a:r>
              <a:rPr dirty="0" sz="1400" spc="-17">
                <a:solidFill>
                  <a:srgbClr val="000000"/>
                </a:solidFill>
                <a:latin typeface="HBGSMI+Montserrat Black"/>
                <a:cs typeface="HBGSMI+Montserrat Black"/>
              </a:rPr>
              <a:t> </a:t>
            </a:r>
            <a:r>
              <a:rPr dirty="0" sz="1400">
                <a:solidFill>
                  <a:srgbClr val="000000"/>
                </a:solidFill>
                <a:latin typeface="HBGSMI+Montserrat Black"/>
                <a:cs typeface="HBGSMI+Montserrat Black"/>
              </a:rPr>
              <a:t>К</a:t>
            </a:r>
            <a:r>
              <a:rPr dirty="0" sz="1400" spc="11">
                <a:solidFill>
                  <a:srgbClr val="000000"/>
                </a:solidFill>
                <a:latin typeface="HBGSMI+Montserrat Black"/>
                <a:cs typeface="HBGSMI+Montserrat Black"/>
              </a:rPr>
              <a:t> </a:t>
            </a:r>
            <a:r>
              <a:rPr dirty="0" sz="1400">
                <a:solidFill>
                  <a:srgbClr val="000000"/>
                </a:solidFill>
                <a:latin typeface="HBGSMI+Montserrat Black"/>
                <a:cs typeface="HBGSMI+Montserrat Black"/>
              </a:rPr>
              <a:t>80</a:t>
            </a:r>
            <a:r>
              <a:rPr dirty="0" sz="1400">
                <a:solidFill>
                  <a:srgbClr val="000000"/>
                </a:solidFill>
                <a:latin typeface="NLWNFJ+Montserrat Black"/>
                <a:cs typeface="NLWNFJ+Montserrat Black"/>
              </a:rPr>
              <a:t>-</a:t>
            </a:r>
            <a:r>
              <a:rPr dirty="0" sz="1400">
                <a:solidFill>
                  <a:srgbClr val="000000"/>
                </a:solidFill>
                <a:latin typeface="HBGSMI+Montserrat Black"/>
                <a:cs typeface="HBGSMI+Montserrat Black"/>
              </a:rPr>
              <a:t>ЛЕТИЮ</a:t>
            </a:r>
            <a:r>
              <a:rPr dirty="0" sz="1400">
                <a:solidFill>
                  <a:srgbClr val="000000"/>
                </a:solidFill>
                <a:latin typeface="HBGSMI+Montserrat Black"/>
                <a:cs typeface="HBGSMI+Montserrat Black"/>
              </a:rPr>
              <a:t> </a:t>
            </a:r>
            <a:r>
              <a:rPr dirty="0" sz="1400">
                <a:solidFill>
                  <a:srgbClr val="000000"/>
                </a:solidFill>
                <a:latin typeface="HBGSMI+Montserrat Black"/>
                <a:cs typeface="HBGSMI+Montserrat Black"/>
              </a:rPr>
              <a:t>ПОБЕДЫ</a:t>
            </a:r>
            <a:r>
              <a:rPr dirty="0" sz="1400">
                <a:solidFill>
                  <a:srgbClr val="000000"/>
                </a:solidFill>
                <a:latin typeface="HBGSMI+Montserrat Black"/>
                <a:cs typeface="HBGSMI+Montserrat Black"/>
              </a:rPr>
              <a:t> </a:t>
            </a:r>
            <a:r>
              <a:rPr dirty="0" sz="1400">
                <a:solidFill>
                  <a:srgbClr val="000000"/>
                </a:solidFill>
                <a:latin typeface="HBGSMI+Montserrat Black"/>
                <a:cs typeface="HBGSMI+Montserrat Black"/>
              </a:rPr>
              <a:t>В</a:t>
            </a:r>
            <a:r>
              <a:rPr dirty="0" sz="1400">
                <a:solidFill>
                  <a:srgbClr val="000000"/>
                </a:solidFill>
                <a:latin typeface="HBGSMI+Montserrat Black"/>
                <a:cs typeface="HBGSMI+Montserrat Black"/>
              </a:rPr>
              <a:t> </a:t>
            </a:r>
            <a:r>
              <a:rPr dirty="0" sz="1400">
                <a:solidFill>
                  <a:srgbClr val="000000"/>
                </a:solidFill>
                <a:latin typeface="HBGSMI+Montserrat Black"/>
                <a:cs typeface="HBGSMI+Montserrat Black"/>
              </a:rPr>
              <a:t>ВЕЛИКОЙ</a:t>
            </a:r>
            <a:r>
              <a:rPr dirty="0" sz="1400" spc="-11">
                <a:solidFill>
                  <a:srgbClr val="000000"/>
                </a:solidFill>
                <a:latin typeface="HBGSMI+Montserrat Black"/>
                <a:cs typeface="HBGSMI+Montserrat Black"/>
              </a:rPr>
              <a:t> </a:t>
            </a:r>
            <a:r>
              <a:rPr dirty="0" sz="1400">
                <a:solidFill>
                  <a:srgbClr val="000000"/>
                </a:solidFill>
                <a:latin typeface="HBGSMI+Montserrat Black"/>
                <a:cs typeface="HBGSMI+Montserrat Black"/>
              </a:rPr>
              <a:t>ОТЕЧЕСТВЕННОЙ</a:t>
            </a:r>
            <a:r>
              <a:rPr dirty="0" sz="1400" spc="-20">
                <a:solidFill>
                  <a:srgbClr val="000000"/>
                </a:solidFill>
                <a:latin typeface="HBGSMI+Montserrat Black"/>
                <a:cs typeface="HBGSMI+Montserrat Black"/>
              </a:rPr>
              <a:t> </a:t>
            </a:r>
            <a:r>
              <a:rPr dirty="0" sz="1400">
                <a:solidFill>
                  <a:srgbClr val="000000"/>
                </a:solidFill>
                <a:latin typeface="HBGSMI+Montserrat Black"/>
                <a:cs typeface="HBGSMI+Montserrat Black"/>
              </a:rPr>
              <a:t>ВОЙНЕ</a:t>
            </a:r>
          </a:p>
          <a:p>
            <a:pPr marL="0" marR="0">
              <a:lnSpc>
                <a:spcPts val="1679"/>
              </a:lnSpc>
              <a:spcBef>
                <a:spcPts val="0"/>
              </a:spcBef>
              <a:spcAft>
                <a:spcPts val="0"/>
              </a:spcAft>
            </a:pPr>
            <a:r>
              <a:rPr dirty="0" sz="1400">
                <a:solidFill>
                  <a:srgbClr val="000000"/>
                </a:solidFill>
                <a:latin typeface="HBGSMI+Montserrat Black"/>
                <a:cs typeface="HBGSMI+Montserrat Black"/>
              </a:rPr>
              <a:t>И</a:t>
            </a:r>
            <a:r>
              <a:rPr dirty="0" sz="1400">
                <a:solidFill>
                  <a:srgbClr val="000000"/>
                </a:solidFill>
                <a:latin typeface="HBGSMI+Montserrat Black"/>
                <a:cs typeface="HBGSMI+Montserrat Black"/>
              </a:rPr>
              <a:t> </a:t>
            </a:r>
            <a:r>
              <a:rPr dirty="0" sz="1400">
                <a:solidFill>
                  <a:srgbClr val="000000"/>
                </a:solidFill>
                <a:latin typeface="HBGSMI+Montserrat Black"/>
                <a:cs typeface="HBGSMI+Montserrat Black"/>
              </a:rPr>
              <a:t>80</a:t>
            </a:r>
            <a:r>
              <a:rPr dirty="0" sz="1400">
                <a:solidFill>
                  <a:srgbClr val="000000"/>
                </a:solidFill>
                <a:latin typeface="NLWNFJ+Montserrat Black"/>
                <a:cs typeface="NLWNFJ+Montserrat Black"/>
              </a:rPr>
              <a:t>-</a:t>
            </a:r>
            <a:r>
              <a:rPr dirty="0" sz="1400">
                <a:solidFill>
                  <a:srgbClr val="000000"/>
                </a:solidFill>
                <a:latin typeface="HBGSMI+Montserrat Black"/>
                <a:cs typeface="HBGSMI+Montserrat Black"/>
              </a:rPr>
              <a:t>ЛЕТИЮ</a:t>
            </a:r>
            <a:r>
              <a:rPr dirty="0" sz="1400">
                <a:solidFill>
                  <a:srgbClr val="000000"/>
                </a:solidFill>
                <a:latin typeface="HBGSMI+Montserrat Black"/>
                <a:cs typeface="HBGSMI+Montserrat Black"/>
              </a:rPr>
              <a:t> </a:t>
            </a:r>
            <a:r>
              <a:rPr dirty="0" sz="1400">
                <a:solidFill>
                  <a:srgbClr val="000000"/>
                </a:solidFill>
                <a:latin typeface="HBGSMI+Montserrat Black"/>
                <a:cs typeface="HBGSMI+Montserrat Black"/>
              </a:rPr>
              <a:t>СО</a:t>
            </a:r>
            <a:r>
              <a:rPr dirty="0" sz="1400" spc="10">
                <a:solidFill>
                  <a:srgbClr val="000000"/>
                </a:solidFill>
                <a:latin typeface="HBGSMI+Montserrat Black"/>
                <a:cs typeface="HBGSMI+Montserrat Black"/>
              </a:rPr>
              <a:t> </a:t>
            </a:r>
            <a:r>
              <a:rPr dirty="0" sz="1400">
                <a:solidFill>
                  <a:srgbClr val="000000"/>
                </a:solidFill>
                <a:latin typeface="HBGSMI+Montserrat Black"/>
                <a:cs typeface="HBGSMI+Montserrat Black"/>
              </a:rPr>
              <a:t>ДНЯ</a:t>
            </a:r>
            <a:r>
              <a:rPr dirty="0" sz="1400">
                <a:solidFill>
                  <a:srgbClr val="000000"/>
                </a:solidFill>
                <a:latin typeface="HBGSMI+Montserrat Black"/>
                <a:cs typeface="HBGSMI+Montserrat Black"/>
              </a:rPr>
              <a:t> </a:t>
            </a:r>
            <a:r>
              <a:rPr dirty="0" sz="1400">
                <a:solidFill>
                  <a:srgbClr val="000000"/>
                </a:solidFill>
                <a:latin typeface="HBGSMI+Montserrat Black"/>
                <a:cs typeface="HBGSMI+Montserrat Black"/>
              </a:rPr>
              <a:t>ОСНОВАНИЯ</a:t>
            </a:r>
            <a:r>
              <a:rPr dirty="0" sz="1400">
                <a:solidFill>
                  <a:srgbClr val="000000"/>
                </a:solidFill>
                <a:latin typeface="HBGSMI+Montserrat Black"/>
                <a:cs typeface="HBGSMI+Montserrat Black"/>
              </a:rPr>
              <a:t> </a:t>
            </a:r>
            <a:r>
              <a:rPr dirty="0" sz="1400">
                <a:solidFill>
                  <a:srgbClr val="000000"/>
                </a:solidFill>
                <a:latin typeface="HBGSMI+Montserrat Black"/>
                <a:cs typeface="HBGSMI+Montserrat Black"/>
              </a:rPr>
              <a:t>КАЛИНИНГРАДСКОЙ</a:t>
            </a:r>
            <a:r>
              <a:rPr dirty="0" sz="1400">
                <a:solidFill>
                  <a:srgbClr val="000000"/>
                </a:solidFill>
                <a:latin typeface="HBGSMI+Montserrat Black"/>
                <a:cs typeface="HBGSMI+Montserrat Black"/>
              </a:rPr>
              <a:t> </a:t>
            </a:r>
            <a:r>
              <a:rPr dirty="0" sz="1400">
                <a:solidFill>
                  <a:srgbClr val="000000"/>
                </a:solidFill>
                <a:latin typeface="HBGSMI+Montserrat Black"/>
                <a:cs typeface="HBGSMI+Montserrat Black"/>
              </a:rPr>
              <a:t>ОБЛАСТИ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586435" y="884707"/>
            <a:ext cx="3152547" cy="614019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654"/>
              </a:lnSpc>
              <a:spcBef>
                <a:spcPts val="0"/>
              </a:spcBef>
              <a:spcAft>
                <a:spcPts val="0"/>
              </a:spcAft>
            </a:pPr>
            <a:r>
              <a:rPr dirty="0" sz="1200">
                <a:solidFill>
                  <a:srgbClr val="000000"/>
                </a:solidFill>
                <a:latin typeface="PEEJKN+Montserrat Regular"/>
                <a:cs typeface="PEEJKN+Montserrat Regular"/>
              </a:rPr>
              <a:t>7</a:t>
            </a:r>
            <a:r>
              <a:rPr dirty="0" sz="1200">
                <a:solidFill>
                  <a:srgbClr val="000000"/>
                </a:solidFill>
                <a:latin typeface="PEEJKN+Montserrat Regular"/>
                <a:cs typeface="PEEJKN+Montserrat Regular"/>
              </a:rPr>
              <a:t> </a:t>
            </a:r>
            <a:r>
              <a:rPr dirty="0" sz="1200">
                <a:solidFill>
                  <a:srgbClr val="000000"/>
                </a:solidFill>
                <a:latin typeface="PEEJKN+Montserrat Regular"/>
                <a:cs typeface="PEEJKN+Montserrat Regular"/>
              </a:rPr>
              <a:t>апреля</a:t>
            </a:r>
            <a:r>
              <a:rPr dirty="0" sz="1200" spc="13">
                <a:solidFill>
                  <a:srgbClr val="000000"/>
                </a:solidFill>
                <a:latin typeface="PEEJKN+Montserrat Regular"/>
                <a:cs typeface="PEEJKN+Montserrat Regular"/>
              </a:rPr>
              <a:t> </a:t>
            </a:r>
            <a:r>
              <a:rPr dirty="0" sz="1200">
                <a:solidFill>
                  <a:srgbClr val="000000"/>
                </a:solidFill>
                <a:latin typeface="PEEJKN+Montserrat Regular"/>
                <a:cs typeface="PEEJKN+Montserrat Regular"/>
              </a:rPr>
              <a:t>1946</a:t>
            </a:r>
            <a:r>
              <a:rPr dirty="0" sz="1200" spc="-14">
                <a:solidFill>
                  <a:srgbClr val="000000"/>
                </a:solidFill>
                <a:latin typeface="PEEJKN+Montserrat Regular"/>
                <a:cs typeface="PEEJKN+Montserrat Regular"/>
              </a:rPr>
              <a:t> </a:t>
            </a:r>
            <a:r>
              <a:rPr dirty="0" sz="1200">
                <a:solidFill>
                  <a:srgbClr val="000000"/>
                </a:solidFill>
                <a:latin typeface="PEEJKN+Montserrat Regular"/>
                <a:cs typeface="PEEJKN+Montserrat Regular"/>
              </a:rPr>
              <a:t>г.</a:t>
            </a:r>
            <a:r>
              <a:rPr dirty="0" sz="1200" spc="-22">
                <a:solidFill>
                  <a:srgbClr val="000000"/>
                </a:solidFill>
                <a:latin typeface="PEEJKN+Montserrat Regular"/>
                <a:cs typeface="PEEJKN+Montserrat Regular"/>
              </a:rPr>
              <a:t> </a:t>
            </a:r>
            <a:r>
              <a:rPr dirty="0" sz="1200">
                <a:solidFill>
                  <a:srgbClr val="000000"/>
                </a:solidFill>
                <a:latin typeface="PEEJKN+Montserrat Regular"/>
                <a:cs typeface="PEEJKN+Montserrat Regular"/>
              </a:rPr>
              <a:t>Указом</a:t>
            </a:r>
            <a:r>
              <a:rPr dirty="0" sz="1200" spc="10">
                <a:solidFill>
                  <a:srgbClr val="000000"/>
                </a:solidFill>
                <a:latin typeface="PEEJKN+Montserrat Regular"/>
                <a:cs typeface="PEEJKN+Montserrat Regular"/>
              </a:rPr>
              <a:t> </a:t>
            </a:r>
            <a:r>
              <a:rPr dirty="0" sz="1200">
                <a:solidFill>
                  <a:srgbClr val="000000"/>
                </a:solidFill>
                <a:latin typeface="PEEJKN+Montserrat Regular"/>
                <a:cs typeface="PEEJKN+Montserrat Regular"/>
              </a:rPr>
              <a:t>Президиума</a:t>
            </a:r>
          </a:p>
          <a:p>
            <a:pPr marL="0" marR="0">
              <a:lnSpc>
                <a:spcPts val="1439"/>
              </a:lnSpc>
              <a:spcBef>
                <a:spcPts val="0"/>
              </a:spcBef>
              <a:spcAft>
                <a:spcPts val="0"/>
              </a:spcAft>
            </a:pPr>
            <a:r>
              <a:rPr dirty="0" sz="1200">
                <a:solidFill>
                  <a:srgbClr val="000000"/>
                </a:solidFill>
                <a:latin typeface="PEEJKN+Montserrat Regular"/>
                <a:cs typeface="PEEJKN+Montserrat Regular"/>
              </a:rPr>
              <a:t>Верховного</a:t>
            </a:r>
            <a:r>
              <a:rPr dirty="0" sz="1200" spc="-37">
                <a:solidFill>
                  <a:srgbClr val="000000"/>
                </a:solidFill>
                <a:latin typeface="PEEJKN+Montserrat Regular"/>
                <a:cs typeface="PEEJKN+Montserrat Regular"/>
              </a:rPr>
              <a:t> </a:t>
            </a:r>
            <a:r>
              <a:rPr dirty="0" sz="1200">
                <a:solidFill>
                  <a:srgbClr val="000000"/>
                </a:solidFill>
                <a:latin typeface="PEEJKN+Montserrat Regular"/>
                <a:cs typeface="PEEJKN+Montserrat Regular"/>
              </a:rPr>
              <a:t>Совета</a:t>
            </a:r>
            <a:r>
              <a:rPr dirty="0" sz="1200" spc="-24">
                <a:solidFill>
                  <a:srgbClr val="000000"/>
                </a:solidFill>
                <a:latin typeface="PEEJKN+Montserrat Regular"/>
                <a:cs typeface="PEEJKN+Montserrat Regular"/>
              </a:rPr>
              <a:t> </a:t>
            </a:r>
            <a:r>
              <a:rPr dirty="0" sz="1200">
                <a:solidFill>
                  <a:srgbClr val="000000"/>
                </a:solidFill>
                <a:latin typeface="PEEJKN+Montserrat Regular"/>
                <a:cs typeface="PEEJKN+Montserrat Regular"/>
              </a:rPr>
              <a:t>СССР</a:t>
            </a:r>
            <a:r>
              <a:rPr dirty="0" sz="1200" spc="-18">
                <a:solidFill>
                  <a:srgbClr val="000000"/>
                </a:solidFill>
                <a:latin typeface="PEEJKN+Montserrat Regular"/>
                <a:cs typeface="PEEJKN+Montserrat Regular"/>
              </a:rPr>
              <a:t> </a:t>
            </a:r>
            <a:r>
              <a:rPr dirty="0" sz="1200">
                <a:solidFill>
                  <a:srgbClr val="000000"/>
                </a:solidFill>
                <a:latin typeface="PEEJKN+Montserrat Regular"/>
                <a:cs typeface="PEEJKN+Montserrat Regular"/>
              </a:rPr>
              <a:t>образована</a:t>
            </a:r>
          </a:p>
          <a:p>
            <a:pPr marL="0" marR="0">
              <a:lnSpc>
                <a:spcPts val="1439"/>
              </a:lnSpc>
              <a:spcBef>
                <a:spcPts val="0"/>
              </a:spcBef>
              <a:spcAft>
                <a:spcPts val="0"/>
              </a:spcAft>
            </a:pPr>
            <a:r>
              <a:rPr dirty="0" sz="1200">
                <a:solidFill>
                  <a:srgbClr val="000000"/>
                </a:solidFill>
                <a:latin typeface="PEEJKN+Montserrat Regular"/>
                <a:cs typeface="PEEJKN+Montserrat Regular"/>
              </a:rPr>
              <a:t>Кёнигсбергская</a:t>
            </a:r>
            <a:r>
              <a:rPr dirty="0" sz="1200" spc="-24">
                <a:solidFill>
                  <a:srgbClr val="000000"/>
                </a:solidFill>
                <a:latin typeface="PEEJKN+Montserrat Regular"/>
                <a:cs typeface="PEEJKN+Montserrat Regular"/>
              </a:rPr>
              <a:t> </a:t>
            </a:r>
            <a:r>
              <a:rPr dirty="0" sz="1200">
                <a:solidFill>
                  <a:srgbClr val="000000"/>
                </a:solidFill>
                <a:latin typeface="PEEJKN+Montserrat Regular"/>
                <a:cs typeface="PEEJKN+Montserrat Regular"/>
              </a:rPr>
              <a:t>область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586435" y="1433009"/>
            <a:ext cx="1514985" cy="248679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658"/>
              </a:lnSpc>
              <a:spcBef>
                <a:spcPts val="0"/>
              </a:spcBef>
              <a:spcAft>
                <a:spcPts val="0"/>
              </a:spcAft>
            </a:pPr>
            <a:r>
              <a:rPr dirty="0" sz="1200">
                <a:solidFill>
                  <a:srgbClr val="000000"/>
                </a:solidFill>
                <a:latin typeface="PEEJKN+Montserrat Regular"/>
                <a:cs typeface="PEEJKN+Montserrat Regular"/>
              </a:rPr>
              <a:t>в</a:t>
            </a:r>
            <a:r>
              <a:rPr dirty="0" sz="1200" spc="-12">
                <a:solidFill>
                  <a:srgbClr val="000000"/>
                </a:solidFill>
                <a:latin typeface="PEEJKN+Montserrat Regular"/>
                <a:cs typeface="PEEJKN+Montserrat Regular"/>
              </a:rPr>
              <a:t> </a:t>
            </a:r>
            <a:r>
              <a:rPr dirty="0" sz="1200">
                <a:solidFill>
                  <a:srgbClr val="000000"/>
                </a:solidFill>
                <a:latin typeface="PEEJKN+Montserrat Regular"/>
                <a:cs typeface="PEEJKN+Montserrat Regular"/>
              </a:rPr>
              <a:t>составе</a:t>
            </a:r>
            <a:r>
              <a:rPr dirty="0" sz="1200">
                <a:solidFill>
                  <a:srgbClr val="000000"/>
                </a:solidFill>
                <a:latin typeface="PEEJKN+Montserrat Regular"/>
                <a:cs typeface="PEEJKN+Montserrat Regular"/>
              </a:rPr>
              <a:t> </a:t>
            </a:r>
            <a:r>
              <a:rPr dirty="0" sz="1200">
                <a:solidFill>
                  <a:srgbClr val="000000"/>
                </a:solidFill>
                <a:latin typeface="PEEJKN+Montserrat Regular"/>
                <a:cs typeface="PEEJKN+Montserrat Regular"/>
              </a:rPr>
              <a:t>РСФСР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555040" y="2095017"/>
            <a:ext cx="3157880" cy="979861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654"/>
              </a:lnSpc>
              <a:spcBef>
                <a:spcPts val="0"/>
              </a:spcBef>
              <a:spcAft>
                <a:spcPts val="0"/>
              </a:spcAft>
            </a:pPr>
            <a:r>
              <a:rPr dirty="0" sz="1200">
                <a:solidFill>
                  <a:srgbClr val="000000"/>
                </a:solidFill>
                <a:latin typeface="PEEJKN+Montserrat Regular"/>
                <a:cs typeface="PEEJKN+Montserrat Regular"/>
              </a:rPr>
              <a:t>4</a:t>
            </a:r>
            <a:r>
              <a:rPr dirty="0" sz="1200">
                <a:solidFill>
                  <a:srgbClr val="000000"/>
                </a:solidFill>
                <a:latin typeface="PEEJKN+Montserrat Regular"/>
                <a:cs typeface="PEEJKN+Montserrat Regular"/>
              </a:rPr>
              <a:t> </a:t>
            </a:r>
            <a:r>
              <a:rPr dirty="0" sz="1200">
                <a:solidFill>
                  <a:srgbClr val="000000"/>
                </a:solidFill>
                <a:latin typeface="PEEJKN+Montserrat Regular"/>
                <a:cs typeface="PEEJKN+Montserrat Regular"/>
              </a:rPr>
              <a:t>июля</a:t>
            </a:r>
            <a:r>
              <a:rPr dirty="0" sz="1200" spc="-12">
                <a:solidFill>
                  <a:srgbClr val="000000"/>
                </a:solidFill>
                <a:latin typeface="PEEJKN+Montserrat Regular"/>
                <a:cs typeface="PEEJKN+Montserrat Regular"/>
              </a:rPr>
              <a:t> </a:t>
            </a:r>
            <a:r>
              <a:rPr dirty="0" sz="1200">
                <a:solidFill>
                  <a:srgbClr val="000000"/>
                </a:solidFill>
                <a:latin typeface="PEEJKN+Montserrat Regular"/>
                <a:cs typeface="PEEJKN+Montserrat Regular"/>
              </a:rPr>
              <a:t>1946</a:t>
            </a:r>
            <a:r>
              <a:rPr dirty="0" sz="1200" spc="-12">
                <a:solidFill>
                  <a:srgbClr val="000000"/>
                </a:solidFill>
                <a:latin typeface="PEEJKN+Montserrat Regular"/>
                <a:cs typeface="PEEJKN+Montserrat Regular"/>
              </a:rPr>
              <a:t> </a:t>
            </a:r>
            <a:r>
              <a:rPr dirty="0" sz="1200">
                <a:solidFill>
                  <a:srgbClr val="000000"/>
                </a:solidFill>
                <a:latin typeface="PEEJKN+Montserrat Regular"/>
                <a:cs typeface="PEEJKN+Montserrat Regular"/>
              </a:rPr>
              <a:t>г.</a:t>
            </a:r>
            <a:r>
              <a:rPr dirty="0" sz="1200" spc="-12">
                <a:solidFill>
                  <a:srgbClr val="000000"/>
                </a:solidFill>
                <a:latin typeface="PEEJKN+Montserrat Regular"/>
                <a:cs typeface="PEEJKN+Montserrat Regular"/>
              </a:rPr>
              <a:t> </a:t>
            </a:r>
            <a:r>
              <a:rPr dirty="0" sz="1200">
                <a:solidFill>
                  <a:srgbClr val="000000"/>
                </a:solidFill>
                <a:latin typeface="PEEJKN+Montserrat Regular"/>
                <a:cs typeface="PEEJKN+Montserrat Regular"/>
              </a:rPr>
              <a:t>Указом</a:t>
            </a:r>
            <a:r>
              <a:rPr dirty="0" sz="1200">
                <a:solidFill>
                  <a:srgbClr val="000000"/>
                </a:solidFill>
                <a:latin typeface="PEEJKN+Montserrat Regular"/>
                <a:cs typeface="PEEJKN+Montserrat Regular"/>
              </a:rPr>
              <a:t> </a:t>
            </a:r>
            <a:r>
              <a:rPr dirty="0" sz="1200">
                <a:solidFill>
                  <a:srgbClr val="000000"/>
                </a:solidFill>
                <a:latin typeface="PEEJKN+Montserrat Regular"/>
                <a:cs typeface="PEEJKN+Montserrat Regular"/>
              </a:rPr>
              <a:t>Президиума</a:t>
            </a:r>
          </a:p>
          <a:p>
            <a:pPr marL="0" marR="0">
              <a:lnSpc>
                <a:spcPts val="1439"/>
              </a:lnSpc>
              <a:spcBef>
                <a:spcPts val="0"/>
              </a:spcBef>
              <a:spcAft>
                <a:spcPts val="0"/>
              </a:spcAft>
            </a:pPr>
            <a:r>
              <a:rPr dirty="0" sz="1200">
                <a:solidFill>
                  <a:srgbClr val="000000"/>
                </a:solidFill>
                <a:latin typeface="PEEJKN+Montserrat Regular"/>
                <a:cs typeface="PEEJKN+Montserrat Regular"/>
              </a:rPr>
              <a:t>Верховного</a:t>
            </a:r>
            <a:r>
              <a:rPr dirty="0" sz="1200" spc="-37">
                <a:solidFill>
                  <a:srgbClr val="000000"/>
                </a:solidFill>
                <a:latin typeface="PEEJKN+Montserrat Regular"/>
                <a:cs typeface="PEEJKN+Montserrat Regular"/>
              </a:rPr>
              <a:t> </a:t>
            </a:r>
            <a:r>
              <a:rPr dirty="0" sz="1200">
                <a:solidFill>
                  <a:srgbClr val="000000"/>
                </a:solidFill>
                <a:latin typeface="PEEJKN+Montserrat Regular"/>
                <a:cs typeface="PEEJKN+Montserrat Regular"/>
              </a:rPr>
              <a:t>Совета</a:t>
            </a:r>
            <a:r>
              <a:rPr dirty="0" sz="1200" spc="-21">
                <a:solidFill>
                  <a:srgbClr val="000000"/>
                </a:solidFill>
                <a:latin typeface="PEEJKN+Montserrat Regular"/>
                <a:cs typeface="PEEJKN+Montserrat Regular"/>
              </a:rPr>
              <a:t> </a:t>
            </a:r>
            <a:r>
              <a:rPr dirty="0" sz="1200">
                <a:solidFill>
                  <a:srgbClr val="000000"/>
                </a:solidFill>
                <a:latin typeface="PEEJKN+Montserrat Regular"/>
                <a:cs typeface="PEEJKN+Montserrat Regular"/>
              </a:rPr>
              <a:t>СССР</a:t>
            </a:r>
            <a:r>
              <a:rPr dirty="0" sz="1200" spc="-18">
                <a:solidFill>
                  <a:srgbClr val="000000"/>
                </a:solidFill>
                <a:latin typeface="PEEJKN+Montserrat Regular"/>
                <a:cs typeface="PEEJKN+Montserrat Regular"/>
              </a:rPr>
              <a:t> </a:t>
            </a:r>
            <a:r>
              <a:rPr dirty="0" sz="1200">
                <a:solidFill>
                  <a:srgbClr val="000000"/>
                </a:solidFill>
                <a:latin typeface="PEEJKN+Montserrat Regular"/>
                <a:cs typeface="PEEJKN+Montserrat Regular"/>
              </a:rPr>
              <a:t>Кёнигсберг</a:t>
            </a:r>
          </a:p>
          <a:p>
            <a:pPr marL="0" marR="0">
              <a:lnSpc>
                <a:spcPts val="1440"/>
              </a:lnSpc>
              <a:spcBef>
                <a:spcPts val="0"/>
              </a:spcBef>
              <a:spcAft>
                <a:spcPts val="0"/>
              </a:spcAft>
            </a:pPr>
            <a:r>
              <a:rPr dirty="0" sz="1200">
                <a:solidFill>
                  <a:srgbClr val="000000"/>
                </a:solidFill>
                <a:latin typeface="PEEJKN+Montserrat Regular"/>
                <a:cs typeface="PEEJKN+Montserrat Regular"/>
              </a:rPr>
              <a:t>переименован</a:t>
            </a:r>
            <a:r>
              <a:rPr dirty="0" sz="1200" spc="-36">
                <a:solidFill>
                  <a:srgbClr val="000000"/>
                </a:solidFill>
                <a:latin typeface="PEEJKN+Montserrat Regular"/>
                <a:cs typeface="PEEJKN+Montserrat Regular"/>
              </a:rPr>
              <a:t> </a:t>
            </a:r>
            <a:r>
              <a:rPr dirty="0" sz="1200">
                <a:solidFill>
                  <a:srgbClr val="000000"/>
                </a:solidFill>
                <a:latin typeface="PEEJKN+Montserrat Regular"/>
                <a:cs typeface="PEEJKN+Montserrat Regular"/>
              </a:rPr>
              <a:t>в</a:t>
            </a:r>
            <a:r>
              <a:rPr dirty="0" sz="1200">
                <a:solidFill>
                  <a:srgbClr val="000000"/>
                </a:solidFill>
                <a:latin typeface="PEEJKN+Montserrat Regular"/>
                <a:cs typeface="PEEJKN+Montserrat Regular"/>
              </a:rPr>
              <a:t> </a:t>
            </a:r>
            <a:r>
              <a:rPr dirty="0" sz="1200">
                <a:solidFill>
                  <a:srgbClr val="000000"/>
                </a:solidFill>
                <a:latin typeface="PEEJKN+Montserrat Regular"/>
                <a:cs typeface="PEEJKN+Montserrat Regular"/>
              </a:rPr>
              <a:t>Калининград,</a:t>
            </a:r>
          </a:p>
          <a:p>
            <a:pPr marL="0" marR="0">
              <a:lnSpc>
                <a:spcPts val="1439"/>
              </a:lnSpc>
              <a:spcBef>
                <a:spcPts val="50"/>
              </a:spcBef>
              <a:spcAft>
                <a:spcPts val="0"/>
              </a:spcAft>
            </a:pPr>
            <a:r>
              <a:rPr dirty="0" sz="1200">
                <a:solidFill>
                  <a:srgbClr val="000000"/>
                </a:solidFill>
                <a:latin typeface="PEEJKN+Montserrat Regular"/>
                <a:cs typeface="PEEJKN+Montserrat Regular"/>
              </a:rPr>
              <a:t>а</a:t>
            </a:r>
            <a:r>
              <a:rPr dirty="0" sz="1200">
                <a:solidFill>
                  <a:srgbClr val="000000"/>
                </a:solidFill>
                <a:latin typeface="PEEJKN+Montserrat Regular"/>
                <a:cs typeface="PEEJKN+Montserrat Regular"/>
              </a:rPr>
              <a:t> </a:t>
            </a:r>
            <a:r>
              <a:rPr dirty="0" sz="1200">
                <a:solidFill>
                  <a:srgbClr val="000000"/>
                </a:solidFill>
                <a:latin typeface="PEEJKN+Montserrat Regular"/>
                <a:cs typeface="PEEJKN+Montserrat Regular"/>
              </a:rPr>
              <a:t>Кёнигсбергская</a:t>
            </a:r>
            <a:r>
              <a:rPr dirty="0" sz="1200" spc="-25">
                <a:solidFill>
                  <a:srgbClr val="000000"/>
                </a:solidFill>
                <a:latin typeface="PEEJKN+Montserrat Regular"/>
                <a:cs typeface="PEEJKN+Montserrat Regular"/>
              </a:rPr>
              <a:t> </a:t>
            </a:r>
            <a:r>
              <a:rPr dirty="0" sz="1200">
                <a:solidFill>
                  <a:srgbClr val="000000"/>
                </a:solidFill>
                <a:latin typeface="PEEJKN+Montserrat Regular"/>
                <a:cs typeface="PEEJKN+Montserrat Regular"/>
              </a:rPr>
              <a:t>область</a:t>
            </a:r>
            <a:r>
              <a:rPr dirty="0" sz="1200" spc="-29">
                <a:solidFill>
                  <a:srgbClr val="000000"/>
                </a:solidFill>
                <a:latin typeface="PEEJKN+Montserrat Regular"/>
                <a:cs typeface="PEEJKN+Montserrat Regular"/>
              </a:rPr>
              <a:t> </a:t>
            </a:r>
            <a:r>
              <a:rPr dirty="0" sz="1200">
                <a:solidFill>
                  <a:srgbClr val="000000"/>
                </a:solidFill>
                <a:latin typeface="PEEJKN+Montserrat Regular"/>
                <a:cs typeface="PEEJKN+Montserrat Regular"/>
              </a:rPr>
              <a:t>–</a:t>
            </a:r>
          </a:p>
          <a:p>
            <a:pPr marL="0" marR="0">
              <a:lnSpc>
                <a:spcPts val="1439"/>
              </a:lnSpc>
              <a:spcBef>
                <a:spcPts val="0"/>
              </a:spcBef>
              <a:spcAft>
                <a:spcPts val="0"/>
              </a:spcAft>
            </a:pPr>
            <a:r>
              <a:rPr dirty="0" sz="1200">
                <a:solidFill>
                  <a:srgbClr val="000000"/>
                </a:solidFill>
                <a:latin typeface="PEEJKN+Montserrat Regular"/>
                <a:cs typeface="PEEJKN+Montserrat Regular"/>
              </a:rPr>
              <a:t>в</a:t>
            </a:r>
            <a:r>
              <a:rPr dirty="0" sz="1200" spc="-10">
                <a:solidFill>
                  <a:srgbClr val="000000"/>
                </a:solidFill>
                <a:latin typeface="PEEJKN+Montserrat Regular"/>
                <a:cs typeface="PEEJKN+Montserrat Regular"/>
              </a:rPr>
              <a:t> </a:t>
            </a:r>
            <a:r>
              <a:rPr dirty="0" sz="1200">
                <a:solidFill>
                  <a:srgbClr val="000000"/>
                </a:solidFill>
                <a:latin typeface="PEEJKN+Montserrat Regular"/>
                <a:cs typeface="PEEJKN+Montserrat Regular"/>
              </a:rPr>
              <a:t>Калининградскую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586435" y="3389825"/>
            <a:ext cx="3260321" cy="431731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39624" marR="0">
              <a:lnSpc>
                <a:spcPts val="1658"/>
              </a:lnSpc>
              <a:spcBef>
                <a:spcPts val="0"/>
              </a:spcBef>
              <a:spcAft>
                <a:spcPts val="0"/>
              </a:spcAft>
            </a:pPr>
            <a:r>
              <a:rPr dirty="0" sz="1200">
                <a:solidFill>
                  <a:srgbClr val="000000"/>
                </a:solidFill>
                <a:latin typeface="PEEJKN+Montserrat Regular"/>
                <a:cs typeface="PEEJKN+Montserrat Regular"/>
              </a:rPr>
              <a:t>9</a:t>
            </a:r>
            <a:r>
              <a:rPr dirty="0" sz="1200" spc="-14">
                <a:solidFill>
                  <a:srgbClr val="000000"/>
                </a:solidFill>
                <a:latin typeface="PEEJKN+Montserrat Regular"/>
                <a:cs typeface="PEEJKN+Montserrat Regular"/>
              </a:rPr>
              <a:t> </a:t>
            </a:r>
            <a:r>
              <a:rPr dirty="0" sz="1200">
                <a:solidFill>
                  <a:srgbClr val="000000"/>
                </a:solidFill>
                <a:latin typeface="PEEJKN+Montserrat Regular"/>
                <a:cs typeface="PEEJKN+Montserrat Regular"/>
              </a:rPr>
              <a:t>июля</a:t>
            </a:r>
            <a:r>
              <a:rPr dirty="0" sz="1200">
                <a:solidFill>
                  <a:srgbClr val="000000"/>
                </a:solidFill>
                <a:latin typeface="PEEJKN+Montserrat Regular"/>
                <a:cs typeface="PEEJKN+Montserrat Regular"/>
              </a:rPr>
              <a:t> </a:t>
            </a:r>
            <a:r>
              <a:rPr dirty="0" sz="1200">
                <a:solidFill>
                  <a:srgbClr val="000000"/>
                </a:solidFill>
                <a:latin typeface="PEEJKN+Montserrat Regular"/>
                <a:cs typeface="PEEJKN+Montserrat Regular"/>
              </a:rPr>
              <a:t>1946</a:t>
            </a:r>
            <a:r>
              <a:rPr dirty="0" sz="1200" spc="-13">
                <a:solidFill>
                  <a:srgbClr val="000000"/>
                </a:solidFill>
                <a:latin typeface="PEEJKN+Montserrat Regular"/>
                <a:cs typeface="PEEJKN+Montserrat Regular"/>
              </a:rPr>
              <a:t> </a:t>
            </a:r>
            <a:r>
              <a:rPr dirty="0" sz="1200">
                <a:solidFill>
                  <a:srgbClr val="000000"/>
                </a:solidFill>
                <a:latin typeface="PEEJKN+Montserrat Regular"/>
                <a:cs typeface="PEEJKN+Montserrat Regular"/>
              </a:rPr>
              <a:t>г.</a:t>
            </a:r>
            <a:r>
              <a:rPr dirty="0" sz="1200" spc="-22">
                <a:solidFill>
                  <a:srgbClr val="000000"/>
                </a:solidFill>
                <a:latin typeface="PEEJKN+Montserrat Regular"/>
                <a:cs typeface="PEEJKN+Montserrat Regular"/>
              </a:rPr>
              <a:t> </a:t>
            </a:r>
            <a:r>
              <a:rPr dirty="0" sz="1200">
                <a:solidFill>
                  <a:srgbClr val="000000"/>
                </a:solidFill>
                <a:latin typeface="PEEJKN+Montserrat Regular"/>
                <a:cs typeface="PEEJKN+Montserrat Regular"/>
              </a:rPr>
              <a:t>принято</a:t>
            </a:r>
            <a:r>
              <a:rPr dirty="0" sz="1200" spc="-13">
                <a:solidFill>
                  <a:srgbClr val="000000"/>
                </a:solidFill>
                <a:latin typeface="PEEJKN+Montserrat Regular"/>
                <a:cs typeface="PEEJKN+Montserrat Regular"/>
              </a:rPr>
              <a:t> </a:t>
            </a:r>
            <a:r>
              <a:rPr dirty="0" sz="1200">
                <a:solidFill>
                  <a:srgbClr val="000000"/>
                </a:solidFill>
                <a:latin typeface="PEEJKN+Montserrat Regular"/>
                <a:cs typeface="PEEJKN+Montserrat Regular"/>
              </a:rPr>
              <a:t>постановление</a:t>
            </a:r>
          </a:p>
          <a:p>
            <a:pPr marL="0" marR="0">
              <a:lnSpc>
                <a:spcPts val="1441"/>
              </a:lnSpc>
              <a:spcBef>
                <a:spcPts val="0"/>
              </a:spcBef>
              <a:spcAft>
                <a:spcPts val="0"/>
              </a:spcAft>
            </a:pPr>
            <a:r>
              <a:rPr dirty="0" sz="1200">
                <a:solidFill>
                  <a:srgbClr val="000000"/>
                </a:solidFill>
                <a:latin typeface="PEEJKN+Montserrat Regular"/>
                <a:cs typeface="PEEJKN+Montserrat Regular"/>
              </a:rPr>
              <a:t>Совета</a:t>
            </a:r>
            <a:r>
              <a:rPr dirty="0" sz="1200" spc="-24">
                <a:solidFill>
                  <a:srgbClr val="000000"/>
                </a:solidFill>
                <a:latin typeface="PEEJKN+Montserrat Regular"/>
                <a:cs typeface="PEEJKN+Montserrat Regular"/>
              </a:rPr>
              <a:t> </a:t>
            </a:r>
            <a:r>
              <a:rPr dirty="0" sz="1200">
                <a:solidFill>
                  <a:srgbClr val="000000"/>
                </a:solidFill>
                <a:latin typeface="PEEJKN+Montserrat Regular"/>
                <a:cs typeface="PEEJKN+Montserrat Regular"/>
              </a:rPr>
              <a:t>Министров</a:t>
            </a:r>
            <a:r>
              <a:rPr dirty="0" sz="1200" spc="-37">
                <a:solidFill>
                  <a:srgbClr val="000000"/>
                </a:solidFill>
                <a:latin typeface="PEEJKN+Montserrat Regular"/>
                <a:cs typeface="PEEJKN+Montserrat Regular"/>
              </a:rPr>
              <a:t> </a:t>
            </a:r>
            <a:r>
              <a:rPr dirty="0" sz="1200">
                <a:solidFill>
                  <a:srgbClr val="000000"/>
                </a:solidFill>
                <a:latin typeface="PEEJKN+Montserrat Regular"/>
                <a:cs typeface="PEEJKN+Montserrat Regular"/>
              </a:rPr>
              <a:t>СССР</a:t>
            </a:r>
            <a:r>
              <a:rPr dirty="0" sz="1200">
                <a:solidFill>
                  <a:srgbClr val="000000"/>
                </a:solidFill>
                <a:latin typeface="PEEJKN+Montserrat Regular"/>
                <a:cs typeface="PEEJKN+Montserrat Regular"/>
              </a:rPr>
              <a:t> </a:t>
            </a:r>
            <a:r>
              <a:rPr dirty="0" sz="1200">
                <a:solidFill>
                  <a:srgbClr val="000000"/>
                </a:solidFill>
                <a:latin typeface="PEEJKN+Montserrat Regular"/>
                <a:cs typeface="PEEJKN+Montserrat Regular"/>
              </a:rPr>
              <a:t>«О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586435" y="3756202"/>
            <a:ext cx="8032928" cy="116013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654"/>
              </a:lnSpc>
              <a:spcBef>
                <a:spcPts val="0"/>
              </a:spcBef>
              <a:spcAft>
                <a:spcPts val="0"/>
              </a:spcAft>
            </a:pPr>
            <a:r>
              <a:rPr dirty="0" sz="1200">
                <a:solidFill>
                  <a:srgbClr val="000000"/>
                </a:solidFill>
                <a:latin typeface="PEEJKN+Montserrat Regular"/>
                <a:cs typeface="PEEJKN+Montserrat Regular"/>
              </a:rPr>
              <a:t>первоочередных</a:t>
            </a:r>
            <a:r>
              <a:rPr dirty="0" sz="1200" spc="-47">
                <a:solidFill>
                  <a:srgbClr val="000000"/>
                </a:solidFill>
                <a:latin typeface="PEEJKN+Montserrat Regular"/>
                <a:cs typeface="PEEJKN+Montserrat Regular"/>
              </a:rPr>
              <a:t> </a:t>
            </a:r>
            <a:r>
              <a:rPr dirty="0" sz="1200">
                <a:solidFill>
                  <a:srgbClr val="000000"/>
                </a:solidFill>
                <a:latin typeface="PEEJKN+Montserrat Regular"/>
                <a:cs typeface="PEEJKN+Montserrat Regular"/>
              </a:rPr>
              <a:t>мероприятиях</a:t>
            </a:r>
            <a:r>
              <a:rPr dirty="0" sz="1200" spc="-36">
                <a:solidFill>
                  <a:srgbClr val="000000"/>
                </a:solidFill>
                <a:latin typeface="PEEJKN+Montserrat Regular"/>
                <a:cs typeface="PEEJKN+Montserrat Regular"/>
              </a:rPr>
              <a:t> </a:t>
            </a:r>
            <a:r>
              <a:rPr dirty="0" sz="1200">
                <a:solidFill>
                  <a:srgbClr val="000000"/>
                </a:solidFill>
                <a:latin typeface="PEEJKN+Montserrat Regular"/>
                <a:cs typeface="PEEJKN+Montserrat Regular"/>
              </a:rPr>
              <a:t>по</a:t>
            </a:r>
          </a:p>
          <a:p>
            <a:pPr marL="0" marR="0">
              <a:lnSpc>
                <a:spcPts val="1439"/>
              </a:lnSpc>
              <a:spcBef>
                <a:spcPts val="0"/>
              </a:spcBef>
              <a:spcAft>
                <a:spcPts val="0"/>
              </a:spcAft>
            </a:pPr>
            <a:r>
              <a:rPr dirty="0" sz="1200">
                <a:solidFill>
                  <a:srgbClr val="000000"/>
                </a:solidFill>
                <a:latin typeface="PEEJKN+Montserrat Regular"/>
                <a:cs typeface="PEEJKN+Montserrat Regular"/>
              </a:rPr>
              <a:t>заселению</a:t>
            </a:r>
            <a:r>
              <a:rPr dirty="0" sz="1200">
                <a:solidFill>
                  <a:srgbClr val="000000"/>
                </a:solidFill>
                <a:latin typeface="PEEJKN+Montserrat Regular"/>
                <a:cs typeface="PEEJKN+Montserrat Regular"/>
              </a:rPr>
              <a:t> </a:t>
            </a:r>
            <a:r>
              <a:rPr dirty="0" sz="1200">
                <a:solidFill>
                  <a:srgbClr val="000000"/>
                </a:solidFill>
                <a:latin typeface="PEEJKN+Montserrat Regular"/>
                <a:cs typeface="PEEJKN+Montserrat Regular"/>
              </a:rPr>
              <a:t>районов</a:t>
            </a:r>
            <a:r>
              <a:rPr dirty="0" sz="1200" spc="-26">
                <a:solidFill>
                  <a:srgbClr val="000000"/>
                </a:solidFill>
                <a:latin typeface="PEEJKN+Montserrat Regular"/>
                <a:cs typeface="PEEJKN+Montserrat Regular"/>
              </a:rPr>
              <a:t> </a:t>
            </a:r>
            <a:r>
              <a:rPr dirty="0" sz="1200">
                <a:solidFill>
                  <a:srgbClr val="000000"/>
                </a:solidFill>
                <a:latin typeface="PEEJKN+Montserrat Regular"/>
                <a:cs typeface="PEEJKN+Montserrat Regular"/>
              </a:rPr>
              <a:t>и</a:t>
            </a:r>
            <a:r>
              <a:rPr dirty="0" sz="1200">
                <a:solidFill>
                  <a:srgbClr val="000000"/>
                </a:solidFill>
                <a:latin typeface="PEEJKN+Montserrat Regular"/>
                <a:cs typeface="PEEJKN+Montserrat Regular"/>
              </a:rPr>
              <a:t> </a:t>
            </a:r>
            <a:r>
              <a:rPr dirty="0" sz="1200">
                <a:solidFill>
                  <a:srgbClr val="000000"/>
                </a:solidFill>
                <a:latin typeface="PEEJKN+Montserrat Regular"/>
                <a:cs typeface="PEEJKN+Montserrat Regular"/>
              </a:rPr>
              <a:t>развитию</a:t>
            </a:r>
            <a:r>
              <a:rPr dirty="0" sz="1200" spc="-11">
                <a:solidFill>
                  <a:srgbClr val="000000"/>
                </a:solidFill>
                <a:latin typeface="PEEJKN+Montserrat Regular"/>
                <a:cs typeface="PEEJKN+Montserrat Regular"/>
              </a:rPr>
              <a:t> </a:t>
            </a:r>
            <a:r>
              <a:rPr dirty="0" sz="1200">
                <a:solidFill>
                  <a:srgbClr val="000000"/>
                </a:solidFill>
                <a:latin typeface="PEEJKN+Montserrat Regular"/>
                <a:cs typeface="PEEJKN+Montserrat Regular"/>
              </a:rPr>
              <a:t>сельского</a:t>
            </a:r>
          </a:p>
          <a:p>
            <a:pPr marL="0" marR="0">
              <a:lnSpc>
                <a:spcPts val="1440"/>
              </a:lnSpc>
              <a:spcBef>
                <a:spcPts val="0"/>
              </a:spcBef>
              <a:spcAft>
                <a:spcPts val="0"/>
              </a:spcAft>
            </a:pPr>
            <a:r>
              <a:rPr dirty="0" sz="1200">
                <a:solidFill>
                  <a:srgbClr val="000000"/>
                </a:solidFill>
                <a:latin typeface="PEEJKN+Montserrat Regular"/>
                <a:cs typeface="PEEJKN+Montserrat Regular"/>
              </a:rPr>
              <a:t>хозяйства</a:t>
            </a:r>
            <a:r>
              <a:rPr dirty="0" sz="1200" spc="-28">
                <a:solidFill>
                  <a:srgbClr val="000000"/>
                </a:solidFill>
                <a:latin typeface="PEEJKN+Montserrat Regular"/>
                <a:cs typeface="PEEJKN+Montserrat Regular"/>
              </a:rPr>
              <a:t> </a:t>
            </a:r>
            <a:r>
              <a:rPr dirty="0" sz="1200">
                <a:solidFill>
                  <a:srgbClr val="000000"/>
                </a:solidFill>
                <a:latin typeface="PEEJKN+Montserrat Regular"/>
                <a:cs typeface="PEEJKN+Montserrat Regular"/>
              </a:rPr>
              <a:t>в</a:t>
            </a:r>
            <a:r>
              <a:rPr dirty="0" sz="1200" spc="-12">
                <a:solidFill>
                  <a:srgbClr val="000000"/>
                </a:solidFill>
                <a:latin typeface="PEEJKN+Montserrat Regular"/>
                <a:cs typeface="PEEJKN+Montserrat Regular"/>
              </a:rPr>
              <a:t> </a:t>
            </a:r>
            <a:r>
              <a:rPr dirty="0" sz="1200">
                <a:solidFill>
                  <a:srgbClr val="000000"/>
                </a:solidFill>
                <a:latin typeface="PEEJKN+Montserrat Regular"/>
                <a:cs typeface="PEEJKN+Montserrat Regular"/>
              </a:rPr>
              <a:t>Калининградской</a:t>
            </a:r>
            <a:r>
              <a:rPr dirty="0" sz="1200" spc="-13">
                <a:solidFill>
                  <a:srgbClr val="000000"/>
                </a:solidFill>
                <a:latin typeface="PEEJKN+Montserrat Regular"/>
                <a:cs typeface="PEEJKN+Montserrat Regular"/>
              </a:rPr>
              <a:t> </a:t>
            </a:r>
            <a:r>
              <a:rPr dirty="0" sz="1200">
                <a:solidFill>
                  <a:srgbClr val="000000"/>
                </a:solidFill>
                <a:latin typeface="PEEJKN+Montserrat Regular"/>
                <a:cs typeface="PEEJKN+Montserrat Regular"/>
              </a:rPr>
              <a:t>области»,</a:t>
            </a:r>
          </a:p>
          <a:p>
            <a:pPr marL="0" marR="0">
              <a:lnSpc>
                <a:spcPts val="1439"/>
              </a:lnSpc>
              <a:spcBef>
                <a:spcPts val="50"/>
              </a:spcBef>
              <a:spcAft>
                <a:spcPts val="0"/>
              </a:spcAft>
            </a:pPr>
            <a:r>
              <a:rPr dirty="0" sz="1200">
                <a:solidFill>
                  <a:srgbClr val="000000"/>
                </a:solidFill>
                <a:latin typeface="PEEJKN+Montserrat Regular"/>
                <a:cs typeface="PEEJKN+Montserrat Regular"/>
              </a:rPr>
              <a:t>открывшее</a:t>
            </a:r>
            <a:r>
              <a:rPr dirty="0" sz="1200" spc="-37">
                <a:solidFill>
                  <a:srgbClr val="000000"/>
                </a:solidFill>
                <a:latin typeface="PEEJKN+Montserrat Regular"/>
                <a:cs typeface="PEEJKN+Montserrat Regular"/>
              </a:rPr>
              <a:t> </a:t>
            </a:r>
            <a:r>
              <a:rPr dirty="0" sz="1200">
                <a:solidFill>
                  <a:srgbClr val="000000"/>
                </a:solidFill>
                <a:latin typeface="PEEJKN+Montserrat Regular"/>
                <a:cs typeface="PEEJKN+Montserrat Regular"/>
              </a:rPr>
              <a:t>путь</a:t>
            </a:r>
            <a:r>
              <a:rPr dirty="0" sz="1200">
                <a:solidFill>
                  <a:srgbClr val="000000"/>
                </a:solidFill>
                <a:latin typeface="PEEJKN+Montserrat Regular"/>
                <a:cs typeface="PEEJKN+Montserrat Regular"/>
              </a:rPr>
              <a:t> </a:t>
            </a:r>
            <a:r>
              <a:rPr dirty="0" sz="1200">
                <a:solidFill>
                  <a:srgbClr val="000000"/>
                </a:solidFill>
                <a:latin typeface="PEEJKN+Montserrat Regular"/>
                <a:cs typeface="PEEJKN+Montserrat Regular"/>
              </a:rPr>
              <a:t>массовому</a:t>
            </a:r>
            <a:r>
              <a:rPr dirty="0" sz="1200">
                <a:solidFill>
                  <a:srgbClr val="000000"/>
                </a:solidFill>
                <a:latin typeface="PEEJKN+Montserrat Regular"/>
                <a:cs typeface="PEEJKN+Montserrat Regular"/>
              </a:rPr>
              <a:t> </a:t>
            </a:r>
            <a:r>
              <a:rPr dirty="0" sz="1200">
                <a:solidFill>
                  <a:srgbClr val="000000"/>
                </a:solidFill>
                <a:latin typeface="PEEJKN+Montserrat Regular"/>
                <a:cs typeface="PEEJKN+Montserrat Regular"/>
              </a:rPr>
              <a:t>заселению</a:t>
            </a:r>
          </a:p>
          <a:p>
            <a:pPr marL="0" marR="0">
              <a:lnSpc>
                <a:spcPts val="1442"/>
              </a:lnSpc>
              <a:spcBef>
                <a:spcPts val="0"/>
              </a:spcBef>
              <a:spcAft>
                <a:spcPts val="0"/>
              </a:spcAft>
            </a:pPr>
            <a:r>
              <a:rPr dirty="0" sz="1200">
                <a:solidFill>
                  <a:srgbClr val="000000"/>
                </a:solidFill>
                <a:latin typeface="PEEJKN+Montserrat Regular"/>
                <a:cs typeface="PEEJKN+Montserrat Regular"/>
              </a:rPr>
              <a:t>нового</a:t>
            </a:r>
            <a:r>
              <a:rPr dirty="0" sz="1200" spc="-27">
                <a:solidFill>
                  <a:srgbClr val="000000"/>
                </a:solidFill>
                <a:latin typeface="PEEJKN+Montserrat Regular"/>
                <a:cs typeface="PEEJKN+Montserrat Regular"/>
              </a:rPr>
              <a:t> </a:t>
            </a:r>
            <a:r>
              <a:rPr dirty="0" sz="1200">
                <a:solidFill>
                  <a:srgbClr val="000000"/>
                </a:solidFill>
                <a:latin typeface="PEEJKN+Montserrat Regular"/>
                <a:cs typeface="PEEJKN+Montserrat Regular"/>
              </a:rPr>
              <a:t>края</a:t>
            </a:r>
            <a:r>
              <a:rPr dirty="0" sz="1200">
                <a:solidFill>
                  <a:srgbClr val="000000"/>
                </a:solidFill>
                <a:latin typeface="PEEJKN+Montserrat Regular"/>
                <a:cs typeface="PEEJKN+Montserrat Regular"/>
              </a:rPr>
              <a:t> </a:t>
            </a:r>
            <a:r>
              <a:rPr dirty="0" sz="1200">
                <a:solidFill>
                  <a:srgbClr val="000000"/>
                </a:solidFill>
                <a:latin typeface="PEEJKN+Montserrat Regular"/>
                <a:cs typeface="PEEJKN+Montserrat Regular"/>
              </a:rPr>
              <a:t>советскими</a:t>
            </a:r>
            <a:r>
              <a:rPr dirty="0" sz="1200" spc="-23">
                <a:solidFill>
                  <a:srgbClr val="000000"/>
                </a:solidFill>
                <a:latin typeface="PEEJKN+Montserrat Regular"/>
                <a:cs typeface="PEEJKN+Montserrat Regular"/>
              </a:rPr>
              <a:t> </a:t>
            </a:r>
            <a:r>
              <a:rPr dirty="0" sz="1200">
                <a:solidFill>
                  <a:srgbClr val="000000"/>
                </a:solidFill>
                <a:latin typeface="PEEJKN+Montserrat Regular"/>
                <a:cs typeface="PEEJKN+Montserrat Regular"/>
              </a:rPr>
              <a:t>гражданами</a:t>
            </a:r>
          </a:p>
          <a:p>
            <a:pPr marL="4130091" marR="0">
              <a:lnSpc>
                <a:spcPts val="695"/>
              </a:lnSpc>
              <a:spcBef>
                <a:spcPts val="722"/>
              </a:spcBef>
              <a:spcAft>
                <a:spcPts val="0"/>
              </a:spcAft>
            </a:pPr>
            <a:r>
              <a:rPr dirty="0" sz="500">
                <a:solidFill>
                  <a:srgbClr val="000000"/>
                </a:solidFill>
                <a:latin typeface="PEEJKN+Montserrat Regular"/>
                <a:cs typeface="PEEJKN+Montserrat Regular"/>
              </a:rPr>
              <a:t>Фото</a:t>
            </a:r>
            <a:r>
              <a:rPr dirty="0" sz="500" spc="-36">
                <a:solidFill>
                  <a:srgbClr val="000000"/>
                </a:solidFill>
                <a:latin typeface="PEEJKN+Montserrat Regular"/>
                <a:cs typeface="PEEJKN+Montserrat Regular"/>
              </a:rPr>
              <a:t> </a:t>
            </a:r>
            <a:r>
              <a:rPr dirty="0" sz="500">
                <a:solidFill>
                  <a:srgbClr val="000000"/>
                </a:solidFill>
                <a:latin typeface="PEEJKN+Montserrat Regular"/>
                <a:cs typeface="PEEJKN+Montserrat Regular"/>
              </a:rPr>
              <a:t>с</a:t>
            </a:r>
            <a:r>
              <a:rPr dirty="0" sz="500">
                <a:solidFill>
                  <a:srgbClr val="000000"/>
                </a:solidFill>
                <a:latin typeface="PEEJKN+Montserrat Regular"/>
                <a:cs typeface="PEEJKN+Montserrat Regular"/>
              </a:rPr>
              <a:t> </a:t>
            </a:r>
            <a:r>
              <a:rPr dirty="0" sz="500">
                <a:solidFill>
                  <a:srgbClr val="000000"/>
                </a:solidFill>
                <a:latin typeface="PEEJKN+Montserrat Regular"/>
                <a:cs typeface="PEEJKN+Montserrat Regular"/>
              </a:rPr>
              <a:t>сайта</a:t>
            </a:r>
            <a:r>
              <a:rPr dirty="0" sz="500" spc="-17">
                <a:solidFill>
                  <a:srgbClr val="000000"/>
                </a:solidFill>
                <a:latin typeface="PEEJKN+Montserrat Regular"/>
                <a:cs typeface="PEEJKN+Montserrat Regular"/>
              </a:rPr>
              <a:t> </a:t>
            </a:r>
            <a:r>
              <a:rPr dirty="0" sz="500">
                <a:solidFill>
                  <a:srgbClr val="000000"/>
                </a:solidFill>
                <a:latin typeface="PEEJKN+Montserrat Regular"/>
                <a:cs typeface="PEEJKN+Montserrat Regular"/>
              </a:rPr>
              <a:t>https://visit</a:t>
            </a:r>
            <a:r>
              <a:rPr dirty="0" sz="500">
                <a:solidFill>
                  <a:srgbClr val="000000"/>
                </a:solidFill>
                <a:latin typeface="VUVGMV+Montserrat Regular"/>
                <a:cs typeface="VUVGMV+Montserrat Regular"/>
              </a:rPr>
              <a:t>-kaliningrad.ru/entertainment/sights/pamyatniki/pamyatnik-pervym-pereselentsam/#gallery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8994648" y="4857276"/>
            <a:ext cx="210331" cy="177626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098"/>
              </a:lnSpc>
              <a:spcBef>
                <a:spcPts val="0"/>
              </a:spcBef>
              <a:spcAft>
                <a:spcPts val="0"/>
              </a:spcAft>
            </a:pPr>
            <a:r>
              <a:rPr dirty="0" sz="900">
                <a:solidFill>
                  <a:srgbClr val="898989"/>
                </a:solidFill>
                <a:latin typeface="UUNSEI+Calibri"/>
                <a:cs typeface="UUNSEI+Calibri"/>
              </a:rPr>
              <a:t>3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object 1"/>
          <p:cNvSpPr/>
          <p:nvPr/>
        </p:nvSpPr>
        <p:spPr>
          <a:xfrm>
            <a:off x="0" y="0"/>
            <a:ext cx="9144000" cy="5143499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683361" y="148458"/>
            <a:ext cx="6750214" cy="497346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936"/>
              </a:lnSpc>
              <a:spcBef>
                <a:spcPts val="0"/>
              </a:spcBef>
              <a:spcAft>
                <a:spcPts val="0"/>
              </a:spcAft>
            </a:pPr>
            <a:r>
              <a:rPr dirty="0" sz="1400">
                <a:solidFill>
                  <a:srgbClr val="000000"/>
                </a:solidFill>
                <a:latin typeface="HBGSMI+Montserrat Black"/>
                <a:cs typeface="HBGSMI+Montserrat Black"/>
              </a:rPr>
              <a:t>ЗАДАЧИ</a:t>
            </a:r>
            <a:r>
              <a:rPr dirty="0" sz="1400">
                <a:solidFill>
                  <a:srgbClr val="000000"/>
                </a:solidFill>
                <a:latin typeface="HBGSMI+Montserrat Black"/>
                <a:cs typeface="HBGSMI+Montserrat Black"/>
              </a:rPr>
              <a:t> </a:t>
            </a:r>
            <a:r>
              <a:rPr dirty="0" sz="1400">
                <a:solidFill>
                  <a:srgbClr val="000000"/>
                </a:solidFill>
                <a:latin typeface="HBGSMI+Montserrat Black"/>
                <a:cs typeface="HBGSMI+Montserrat Black"/>
              </a:rPr>
              <a:t>МУЗЕЕВ</a:t>
            </a:r>
            <a:r>
              <a:rPr dirty="0" sz="1400" spc="-16">
                <a:solidFill>
                  <a:srgbClr val="000000"/>
                </a:solidFill>
                <a:latin typeface="HBGSMI+Montserrat Black"/>
                <a:cs typeface="HBGSMI+Montserrat Black"/>
              </a:rPr>
              <a:t> </a:t>
            </a:r>
            <a:r>
              <a:rPr dirty="0" sz="1400">
                <a:solidFill>
                  <a:srgbClr val="000000"/>
                </a:solidFill>
                <a:latin typeface="HBGSMI+Montserrat Black"/>
                <a:cs typeface="HBGSMI+Montserrat Black"/>
              </a:rPr>
              <a:t>ПО</a:t>
            </a:r>
            <a:r>
              <a:rPr dirty="0" sz="1400">
                <a:solidFill>
                  <a:srgbClr val="000000"/>
                </a:solidFill>
                <a:latin typeface="HBGSMI+Montserrat Black"/>
                <a:cs typeface="HBGSMI+Montserrat Black"/>
              </a:rPr>
              <a:t> </a:t>
            </a:r>
            <a:r>
              <a:rPr dirty="0" sz="1400">
                <a:solidFill>
                  <a:srgbClr val="000000"/>
                </a:solidFill>
                <a:latin typeface="HBGSMI+Montserrat Black"/>
                <a:cs typeface="HBGSMI+Montserrat Black"/>
              </a:rPr>
              <a:t>ПОДГОТОВКЕ</a:t>
            </a:r>
            <a:r>
              <a:rPr dirty="0" sz="1400" spc="-17">
                <a:solidFill>
                  <a:srgbClr val="000000"/>
                </a:solidFill>
                <a:latin typeface="HBGSMI+Montserrat Black"/>
                <a:cs typeface="HBGSMI+Montserrat Black"/>
              </a:rPr>
              <a:t> </a:t>
            </a:r>
            <a:r>
              <a:rPr dirty="0" sz="1400">
                <a:solidFill>
                  <a:srgbClr val="000000"/>
                </a:solidFill>
                <a:latin typeface="HBGSMI+Montserrat Black"/>
                <a:cs typeface="HBGSMI+Montserrat Black"/>
              </a:rPr>
              <a:t>К</a:t>
            </a:r>
            <a:r>
              <a:rPr dirty="0" sz="1400">
                <a:solidFill>
                  <a:srgbClr val="000000"/>
                </a:solidFill>
                <a:latin typeface="HBGSMI+Montserrat Black"/>
                <a:cs typeface="HBGSMI+Montserrat Black"/>
              </a:rPr>
              <a:t> </a:t>
            </a:r>
            <a:r>
              <a:rPr dirty="0" sz="1400">
                <a:solidFill>
                  <a:srgbClr val="000000"/>
                </a:solidFill>
                <a:latin typeface="HBGSMI+Montserrat Black"/>
                <a:cs typeface="HBGSMI+Montserrat Black"/>
              </a:rPr>
              <a:t>80</a:t>
            </a:r>
            <a:r>
              <a:rPr dirty="0" sz="1400">
                <a:solidFill>
                  <a:srgbClr val="000000"/>
                </a:solidFill>
                <a:latin typeface="NLWNFJ+Montserrat Black"/>
                <a:cs typeface="NLWNFJ+Montserrat Black"/>
              </a:rPr>
              <a:t>-</a:t>
            </a:r>
            <a:r>
              <a:rPr dirty="0" sz="1400">
                <a:solidFill>
                  <a:srgbClr val="000000"/>
                </a:solidFill>
                <a:latin typeface="HBGSMI+Montserrat Black"/>
                <a:cs typeface="HBGSMI+Montserrat Black"/>
              </a:rPr>
              <a:t>ЛЕТИЮ</a:t>
            </a:r>
            <a:r>
              <a:rPr dirty="0" sz="1400" spc="-17">
                <a:solidFill>
                  <a:srgbClr val="000000"/>
                </a:solidFill>
                <a:latin typeface="HBGSMI+Montserrat Black"/>
                <a:cs typeface="HBGSMI+Montserrat Black"/>
              </a:rPr>
              <a:t> </a:t>
            </a:r>
            <a:r>
              <a:rPr dirty="0" sz="1400">
                <a:solidFill>
                  <a:srgbClr val="000000"/>
                </a:solidFill>
                <a:latin typeface="HBGSMI+Montserrat Black"/>
                <a:cs typeface="HBGSMI+Montserrat Black"/>
              </a:rPr>
              <a:t>ПОБЕДЫ</a:t>
            </a:r>
          </a:p>
          <a:p>
            <a:pPr marL="0" marR="0">
              <a:lnSpc>
                <a:spcPts val="1679"/>
              </a:lnSpc>
              <a:spcBef>
                <a:spcPts val="0"/>
              </a:spcBef>
              <a:spcAft>
                <a:spcPts val="0"/>
              </a:spcAft>
            </a:pPr>
            <a:r>
              <a:rPr dirty="0" sz="1400">
                <a:solidFill>
                  <a:srgbClr val="000000"/>
                </a:solidFill>
                <a:latin typeface="HBGSMI+Montserrat Black"/>
                <a:cs typeface="HBGSMI+Montserrat Black"/>
              </a:rPr>
              <a:t>И</a:t>
            </a:r>
            <a:r>
              <a:rPr dirty="0" sz="1400">
                <a:solidFill>
                  <a:srgbClr val="000000"/>
                </a:solidFill>
                <a:latin typeface="HBGSMI+Montserrat Black"/>
                <a:cs typeface="HBGSMI+Montserrat Black"/>
              </a:rPr>
              <a:t> </a:t>
            </a:r>
            <a:r>
              <a:rPr dirty="0" sz="1400">
                <a:solidFill>
                  <a:srgbClr val="000000"/>
                </a:solidFill>
                <a:latin typeface="HBGSMI+Montserrat Black"/>
                <a:cs typeface="HBGSMI+Montserrat Black"/>
              </a:rPr>
              <a:t>80</a:t>
            </a:r>
            <a:r>
              <a:rPr dirty="0" sz="1400">
                <a:solidFill>
                  <a:srgbClr val="000000"/>
                </a:solidFill>
                <a:latin typeface="NLWNFJ+Montserrat Black"/>
                <a:cs typeface="NLWNFJ+Montserrat Black"/>
              </a:rPr>
              <a:t>-</a:t>
            </a:r>
            <a:r>
              <a:rPr dirty="0" sz="1400">
                <a:solidFill>
                  <a:srgbClr val="000000"/>
                </a:solidFill>
                <a:latin typeface="HBGSMI+Montserrat Black"/>
                <a:cs typeface="HBGSMI+Montserrat Black"/>
              </a:rPr>
              <a:t>ЛЕТИЮ</a:t>
            </a:r>
            <a:r>
              <a:rPr dirty="0" sz="1400">
                <a:solidFill>
                  <a:srgbClr val="000000"/>
                </a:solidFill>
                <a:latin typeface="HBGSMI+Montserrat Black"/>
                <a:cs typeface="HBGSMI+Montserrat Black"/>
              </a:rPr>
              <a:t> </a:t>
            </a:r>
            <a:r>
              <a:rPr dirty="0" sz="1400">
                <a:solidFill>
                  <a:srgbClr val="000000"/>
                </a:solidFill>
                <a:latin typeface="HBGSMI+Montserrat Black"/>
                <a:cs typeface="HBGSMI+Montserrat Black"/>
              </a:rPr>
              <a:t>СО</a:t>
            </a:r>
            <a:r>
              <a:rPr dirty="0" sz="1400" spc="10">
                <a:solidFill>
                  <a:srgbClr val="000000"/>
                </a:solidFill>
                <a:latin typeface="HBGSMI+Montserrat Black"/>
                <a:cs typeface="HBGSMI+Montserrat Black"/>
              </a:rPr>
              <a:t> </a:t>
            </a:r>
            <a:r>
              <a:rPr dirty="0" sz="1400">
                <a:solidFill>
                  <a:srgbClr val="000000"/>
                </a:solidFill>
                <a:latin typeface="HBGSMI+Montserrat Black"/>
                <a:cs typeface="HBGSMI+Montserrat Black"/>
              </a:rPr>
              <a:t>ДНЯ</a:t>
            </a:r>
            <a:r>
              <a:rPr dirty="0" sz="1400">
                <a:solidFill>
                  <a:srgbClr val="000000"/>
                </a:solidFill>
                <a:latin typeface="HBGSMI+Montserrat Black"/>
                <a:cs typeface="HBGSMI+Montserrat Black"/>
              </a:rPr>
              <a:t> </a:t>
            </a:r>
            <a:r>
              <a:rPr dirty="0" sz="1400">
                <a:solidFill>
                  <a:srgbClr val="000000"/>
                </a:solidFill>
                <a:latin typeface="HBGSMI+Montserrat Black"/>
                <a:cs typeface="HBGSMI+Montserrat Black"/>
              </a:rPr>
              <a:t>ОСНОВАНИЯ</a:t>
            </a:r>
            <a:r>
              <a:rPr dirty="0" sz="1400">
                <a:solidFill>
                  <a:srgbClr val="000000"/>
                </a:solidFill>
                <a:latin typeface="HBGSMI+Montserrat Black"/>
                <a:cs typeface="HBGSMI+Montserrat Black"/>
              </a:rPr>
              <a:t> </a:t>
            </a:r>
            <a:r>
              <a:rPr dirty="0" sz="1400">
                <a:solidFill>
                  <a:srgbClr val="000000"/>
                </a:solidFill>
                <a:latin typeface="HBGSMI+Montserrat Black"/>
                <a:cs typeface="HBGSMI+Montserrat Black"/>
              </a:rPr>
              <a:t>КАЛИНИНГРАДСКОЙ</a:t>
            </a:r>
            <a:r>
              <a:rPr dirty="0" sz="1400">
                <a:solidFill>
                  <a:srgbClr val="000000"/>
                </a:solidFill>
                <a:latin typeface="HBGSMI+Montserrat Black"/>
                <a:cs typeface="HBGSMI+Montserrat Black"/>
              </a:rPr>
              <a:t> </a:t>
            </a:r>
            <a:r>
              <a:rPr dirty="0" sz="1400">
                <a:solidFill>
                  <a:srgbClr val="000000"/>
                </a:solidFill>
                <a:latin typeface="HBGSMI+Montserrat Black"/>
                <a:cs typeface="HBGSMI+Montserrat Black"/>
              </a:rPr>
              <a:t>ОБЛАСТИ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611428" y="1247652"/>
            <a:ext cx="1820033" cy="317612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200"/>
              </a:lnSpc>
              <a:spcBef>
                <a:spcPts val="0"/>
              </a:spcBef>
              <a:spcAft>
                <a:spcPts val="0"/>
              </a:spcAft>
            </a:pPr>
            <a:r>
              <a:rPr dirty="0" sz="1600">
                <a:solidFill>
                  <a:srgbClr val="000000"/>
                </a:solidFill>
                <a:latin typeface="RTFFFE+Montserrat ExtraBold"/>
                <a:cs typeface="RTFFFE+Montserrat ExtraBold"/>
              </a:rPr>
              <a:t>Задачи</a:t>
            </a:r>
            <a:r>
              <a:rPr dirty="0" sz="1600" spc="85">
                <a:solidFill>
                  <a:srgbClr val="000000"/>
                </a:solidFill>
                <a:latin typeface="RTFFFE+Montserrat ExtraBold"/>
                <a:cs typeface="RTFFFE+Montserrat ExtraBold"/>
              </a:rPr>
              <a:t> </a:t>
            </a:r>
            <a:r>
              <a:rPr dirty="0" sz="1600">
                <a:solidFill>
                  <a:srgbClr val="000000"/>
                </a:solidFill>
                <a:latin typeface="RTFFFE+Montserrat ExtraBold"/>
                <a:cs typeface="RTFFFE+Montserrat ExtraBold"/>
              </a:rPr>
              <a:t>музеев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009192" y="1816819"/>
            <a:ext cx="1663561" cy="231446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522"/>
              </a:lnSpc>
              <a:spcBef>
                <a:spcPts val="0"/>
              </a:spcBef>
              <a:spcAft>
                <a:spcPts val="0"/>
              </a:spcAft>
            </a:pPr>
            <a:r>
              <a:rPr dirty="0" sz="1100" b="1">
                <a:solidFill>
                  <a:srgbClr val="5a21c1"/>
                </a:solidFill>
                <a:latin typeface="EVBTBU+Montserrat Bold"/>
                <a:cs typeface="EVBTBU+Montserrat Bold"/>
              </a:rPr>
              <a:t>Инфраструктурные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1009192" y="2277448"/>
            <a:ext cx="2212360" cy="744912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522"/>
              </a:lnSpc>
              <a:spcBef>
                <a:spcPts val="0"/>
              </a:spcBef>
              <a:spcAft>
                <a:spcPts val="0"/>
              </a:spcAft>
            </a:pPr>
            <a:r>
              <a:rPr dirty="0" sz="1100" b="1">
                <a:solidFill>
                  <a:srgbClr val="5a21c1"/>
                </a:solidFill>
                <a:latin typeface="EVBTBU+Montserrat Bold"/>
                <a:cs typeface="EVBTBU+Montserrat Bold"/>
              </a:rPr>
              <a:t>Содержательные</a:t>
            </a:r>
          </a:p>
          <a:p>
            <a:pPr marL="0" marR="0">
              <a:lnSpc>
                <a:spcPts val="1367"/>
              </a:lnSpc>
              <a:spcBef>
                <a:spcPts val="0"/>
              </a:spcBef>
              <a:spcAft>
                <a:spcPts val="0"/>
              </a:spcAft>
            </a:pPr>
            <a:r>
              <a:rPr dirty="0" sz="1050">
                <a:solidFill>
                  <a:srgbClr val="000000"/>
                </a:solidFill>
                <a:latin typeface="PEEJKN+Montserrat Regular"/>
                <a:cs typeface="PEEJKN+Montserrat Regular"/>
              </a:rPr>
              <a:t>(выставки,</a:t>
            </a:r>
            <a:r>
              <a:rPr dirty="0" sz="1050" spc="-35">
                <a:solidFill>
                  <a:srgbClr val="000000"/>
                </a:solidFill>
                <a:latin typeface="PEEJKN+Montserrat Regular"/>
                <a:cs typeface="PEEJKN+Montserrat Regular"/>
              </a:rPr>
              <a:t> </a:t>
            </a:r>
            <a:r>
              <a:rPr dirty="0" sz="1050">
                <a:solidFill>
                  <a:srgbClr val="000000"/>
                </a:solidFill>
                <a:latin typeface="PEEJKN+Montserrat Regular"/>
                <a:cs typeface="PEEJKN+Montserrat Regular"/>
              </a:rPr>
              <a:t>просветительство,</a:t>
            </a:r>
          </a:p>
          <a:p>
            <a:pPr marL="0" marR="0">
              <a:lnSpc>
                <a:spcPts val="1344"/>
              </a:lnSpc>
              <a:spcBef>
                <a:spcPts val="0"/>
              </a:spcBef>
              <a:spcAft>
                <a:spcPts val="0"/>
              </a:spcAft>
            </a:pPr>
            <a:r>
              <a:rPr dirty="0" sz="1050">
                <a:solidFill>
                  <a:srgbClr val="000000"/>
                </a:solidFill>
                <a:latin typeface="PEEJKN+Montserrat Regular"/>
                <a:cs typeface="PEEJKN+Montserrat Regular"/>
              </a:rPr>
              <a:t>издательская</a:t>
            </a:r>
            <a:r>
              <a:rPr dirty="0" sz="1050" spc="-40">
                <a:solidFill>
                  <a:srgbClr val="000000"/>
                </a:solidFill>
                <a:latin typeface="PEEJKN+Montserrat Regular"/>
                <a:cs typeface="PEEJKN+Montserrat Regular"/>
              </a:rPr>
              <a:t> </a:t>
            </a:r>
            <a:r>
              <a:rPr dirty="0" sz="1050">
                <a:solidFill>
                  <a:srgbClr val="000000"/>
                </a:solidFill>
                <a:latin typeface="PEEJKN+Montserrat Regular"/>
                <a:cs typeface="PEEJKN+Montserrat Regular"/>
              </a:rPr>
              <a:t>работа</a:t>
            </a:r>
          </a:p>
          <a:p>
            <a:pPr marL="0" marR="0">
              <a:lnSpc>
                <a:spcPts val="1344"/>
              </a:lnSpc>
              <a:spcBef>
                <a:spcPts val="50"/>
              </a:spcBef>
              <a:spcAft>
                <a:spcPts val="0"/>
              </a:spcAft>
            </a:pPr>
            <a:r>
              <a:rPr dirty="0" sz="1050">
                <a:solidFill>
                  <a:srgbClr val="000000"/>
                </a:solidFill>
                <a:latin typeface="PEEJKN+Montserrat Regular"/>
                <a:cs typeface="PEEJKN+Montserrat Regular"/>
              </a:rPr>
              <a:t>и</a:t>
            </a:r>
            <a:r>
              <a:rPr dirty="0" sz="1050">
                <a:solidFill>
                  <a:srgbClr val="000000"/>
                </a:solidFill>
                <a:latin typeface="PEEJKN+Montserrat Regular"/>
                <a:cs typeface="PEEJKN+Montserrat Regular"/>
              </a:rPr>
              <a:t> </a:t>
            </a:r>
            <a:r>
              <a:rPr dirty="0" sz="1050">
                <a:solidFill>
                  <a:srgbClr val="000000"/>
                </a:solidFill>
                <a:latin typeface="PEEJKN+Montserrat Regular"/>
                <a:cs typeface="PEEJKN+Montserrat Regular"/>
              </a:rPr>
              <a:t>т.д.)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1009192" y="3251538"/>
            <a:ext cx="1283878" cy="231446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522"/>
              </a:lnSpc>
              <a:spcBef>
                <a:spcPts val="0"/>
              </a:spcBef>
              <a:spcAft>
                <a:spcPts val="0"/>
              </a:spcAft>
            </a:pPr>
            <a:r>
              <a:rPr dirty="0" sz="1100" b="1">
                <a:solidFill>
                  <a:srgbClr val="5a21c1"/>
                </a:solidFill>
                <a:latin typeface="EVBTBU+Montserrat Bold"/>
                <a:cs typeface="EVBTBU+Montserrat Bold"/>
              </a:rPr>
              <a:t>Методические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1009192" y="3431370"/>
            <a:ext cx="2408767" cy="949581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522"/>
              </a:lnSpc>
              <a:spcBef>
                <a:spcPts val="0"/>
              </a:spcBef>
              <a:spcAft>
                <a:spcPts val="0"/>
              </a:spcAft>
            </a:pPr>
            <a:r>
              <a:rPr dirty="0" sz="1100">
                <a:solidFill>
                  <a:srgbClr val="000000"/>
                </a:solidFill>
                <a:latin typeface="PEEJKN+Montserrat Regular"/>
                <a:cs typeface="PEEJKN+Montserrat Regular"/>
              </a:rPr>
              <a:t>(правильное</a:t>
            </a:r>
            <a:r>
              <a:rPr dirty="0" sz="1100" spc="-34">
                <a:solidFill>
                  <a:srgbClr val="000000"/>
                </a:solidFill>
                <a:latin typeface="PEEJKN+Montserrat Regular"/>
                <a:cs typeface="PEEJKN+Montserrat Regular"/>
              </a:rPr>
              <a:t> </a:t>
            </a:r>
            <a:r>
              <a:rPr dirty="0" sz="1100">
                <a:solidFill>
                  <a:srgbClr val="000000"/>
                </a:solidFill>
                <a:latin typeface="PEEJKN+Montserrat Regular"/>
                <a:cs typeface="PEEJKN+Montserrat Regular"/>
              </a:rPr>
              <a:t>с</a:t>
            </a:r>
            <a:r>
              <a:rPr dirty="0" sz="1100" spc="15">
                <a:solidFill>
                  <a:srgbClr val="000000"/>
                </a:solidFill>
                <a:latin typeface="PEEJKN+Montserrat Regular"/>
                <a:cs typeface="PEEJKN+Montserrat Regular"/>
              </a:rPr>
              <a:t> </a:t>
            </a:r>
            <a:r>
              <a:rPr dirty="0" sz="1100">
                <a:solidFill>
                  <a:srgbClr val="000000"/>
                </a:solidFill>
                <a:latin typeface="PEEJKN+Montserrat Regular"/>
                <a:cs typeface="PEEJKN+Montserrat Regular"/>
              </a:rPr>
              <a:t>точки</a:t>
            </a:r>
          </a:p>
          <a:p>
            <a:pPr marL="0" marR="0">
              <a:lnSpc>
                <a:spcPts val="1416"/>
              </a:lnSpc>
              <a:spcBef>
                <a:spcPts val="0"/>
              </a:spcBef>
              <a:spcAft>
                <a:spcPts val="0"/>
              </a:spcAft>
            </a:pPr>
            <a:r>
              <a:rPr dirty="0" sz="1100">
                <a:solidFill>
                  <a:srgbClr val="000000"/>
                </a:solidFill>
                <a:latin typeface="PEEJKN+Montserrat Regular"/>
                <a:cs typeface="PEEJKN+Montserrat Regular"/>
              </a:rPr>
              <a:t>зрения</a:t>
            </a:r>
            <a:r>
              <a:rPr dirty="0" sz="1100" spc="-20">
                <a:solidFill>
                  <a:srgbClr val="000000"/>
                </a:solidFill>
                <a:latin typeface="PEEJKN+Montserrat Regular"/>
                <a:cs typeface="PEEJKN+Montserrat Regular"/>
              </a:rPr>
              <a:t> </a:t>
            </a:r>
            <a:r>
              <a:rPr dirty="0" sz="1100">
                <a:solidFill>
                  <a:srgbClr val="000000"/>
                </a:solidFill>
                <a:latin typeface="PEEJKN+Montserrat Regular"/>
                <a:cs typeface="PEEJKN+Montserrat Regular"/>
              </a:rPr>
              <a:t>музейного</a:t>
            </a:r>
            <a:r>
              <a:rPr dirty="0" sz="1100" spc="-32">
                <a:solidFill>
                  <a:srgbClr val="000000"/>
                </a:solidFill>
                <a:latin typeface="PEEJKN+Montserrat Regular"/>
                <a:cs typeface="PEEJKN+Montserrat Regular"/>
              </a:rPr>
              <a:t> </a:t>
            </a:r>
            <a:r>
              <a:rPr dirty="0" sz="1100">
                <a:solidFill>
                  <a:srgbClr val="000000"/>
                </a:solidFill>
                <a:latin typeface="PEEJKN+Montserrat Regular"/>
                <a:cs typeface="PEEJKN+Montserrat Regular"/>
              </a:rPr>
              <a:t>дела</a:t>
            </a:r>
          </a:p>
          <a:p>
            <a:pPr marL="0" marR="0">
              <a:lnSpc>
                <a:spcPts val="1404"/>
              </a:lnSpc>
              <a:spcBef>
                <a:spcPts val="0"/>
              </a:spcBef>
              <a:spcAft>
                <a:spcPts val="0"/>
              </a:spcAft>
            </a:pPr>
            <a:r>
              <a:rPr dirty="0" sz="1100">
                <a:solidFill>
                  <a:srgbClr val="000000"/>
                </a:solidFill>
                <a:latin typeface="PEEJKN+Montserrat Regular"/>
                <a:cs typeface="PEEJKN+Montserrat Regular"/>
              </a:rPr>
              <a:t>и</a:t>
            </a:r>
            <a:r>
              <a:rPr dirty="0" sz="1100">
                <a:solidFill>
                  <a:srgbClr val="000000"/>
                </a:solidFill>
                <a:latin typeface="PEEJKN+Montserrat Regular"/>
                <a:cs typeface="PEEJKN+Montserrat Regular"/>
              </a:rPr>
              <a:t> </a:t>
            </a:r>
            <a:r>
              <a:rPr dirty="0" sz="1100">
                <a:solidFill>
                  <a:srgbClr val="000000"/>
                </a:solidFill>
                <a:latin typeface="PEEJKN+Montserrat Regular"/>
                <a:cs typeface="PEEJKN+Montserrat Regular"/>
              </a:rPr>
              <a:t>документов</a:t>
            </a:r>
            <a:r>
              <a:rPr dirty="0" sz="1100" spc="-36">
                <a:solidFill>
                  <a:srgbClr val="000000"/>
                </a:solidFill>
                <a:latin typeface="PEEJKN+Montserrat Regular"/>
                <a:cs typeface="PEEJKN+Montserrat Regular"/>
              </a:rPr>
              <a:t> </a:t>
            </a:r>
            <a:r>
              <a:rPr dirty="0" sz="1100">
                <a:solidFill>
                  <a:srgbClr val="000000"/>
                </a:solidFill>
                <a:latin typeface="PEEJKN+Montserrat Regular"/>
                <a:cs typeface="PEEJKN+Montserrat Regular"/>
              </a:rPr>
              <a:t>стратегического</a:t>
            </a:r>
          </a:p>
          <a:p>
            <a:pPr marL="0" marR="0">
              <a:lnSpc>
                <a:spcPts val="1415"/>
              </a:lnSpc>
              <a:spcBef>
                <a:spcPts val="50"/>
              </a:spcBef>
              <a:spcAft>
                <a:spcPts val="0"/>
              </a:spcAft>
            </a:pPr>
            <a:r>
              <a:rPr dirty="0" sz="1100">
                <a:solidFill>
                  <a:srgbClr val="000000"/>
                </a:solidFill>
                <a:latin typeface="PEEJKN+Montserrat Regular"/>
                <a:cs typeface="PEEJKN+Montserrat Regular"/>
              </a:rPr>
              <a:t>планирования</a:t>
            </a:r>
            <a:r>
              <a:rPr dirty="0" sz="1100" spc="-45">
                <a:solidFill>
                  <a:srgbClr val="000000"/>
                </a:solidFill>
                <a:latin typeface="PEEJKN+Montserrat Regular"/>
                <a:cs typeface="PEEJKN+Montserrat Regular"/>
              </a:rPr>
              <a:t> </a:t>
            </a:r>
            <a:r>
              <a:rPr dirty="0" sz="1100">
                <a:solidFill>
                  <a:srgbClr val="000000"/>
                </a:solidFill>
                <a:latin typeface="PEEJKN+Montserrat Regular"/>
                <a:cs typeface="PEEJKN+Montserrat Regular"/>
              </a:rPr>
              <a:t>выстраивание</a:t>
            </a:r>
          </a:p>
          <a:p>
            <a:pPr marL="0" marR="0">
              <a:lnSpc>
                <a:spcPts val="1418"/>
              </a:lnSpc>
              <a:spcBef>
                <a:spcPts val="0"/>
              </a:spcBef>
              <a:spcAft>
                <a:spcPts val="0"/>
              </a:spcAft>
            </a:pPr>
            <a:r>
              <a:rPr dirty="0" sz="1100">
                <a:solidFill>
                  <a:srgbClr val="000000"/>
                </a:solidFill>
                <a:latin typeface="PEEJKN+Montserrat Regular"/>
                <a:cs typeface="PEEJKN+Montserrat Regular"/>
              </a:rPr>
              <a:t>деятельности)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8994648" y="4857276"/>
            <a:ext cx="210331" cy="177626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098"/>
              </a:lnSpc>
              <a:spcBef>
                <a:spcPts val="0"/>
              </a:spcBef>
              <a:spcAft>
                <a:spcPts val="0"/>
              </a:spcAft>
            </a:pPr>
            <a:r>
              <a:rPr dirty="0" sz="900">
                <a:solidFill>
                  <a:srgbClr val="898989"/>
                </a:solidFill>
                <a:latin typeface="UUNSEI+Calibri"/>
                <a:cs typeface="UUNSEI+Calibri"/>
              </a:rPr>
              <a:t>4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4600321" y="4926516"/>
            <a:ext cx="4395919" cy="202567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695"/>
              </a:lnSpc>
              <a:spcBef>
                <a:spcPts val="0"/>
              </a:spcBef>
              <a:spcAft>
                <a:spcPts val="0"/>
              </a:spcAft>
            </a:pPr>
            <a:r>
              <a:rPr dirty="0" sz="500">
                <a:solidFill>
                  <a:srgbClr val="000000"/>
                </a:solidFill>
                <a:latin typeface="PEEJKN+Montserrat Regular"/>
                <a:cs typeface="PEEJKN+Montserrat Regular"/>
              </a:rPr>
              <a:t>Фото</a:t>
            </a:r>
            <a:r>
              <a:rPr dirty="0" sz="500" spc="-36">
                <a:solidFill>
                  <a:srgbClr val="000000"/>
                </a:solidFill>
                <a:latin typeface="PEEJKN+Montserrat Regular"/>
                <a:cs typeface="PEEJKN+Montserrat Regular"/>
              </a:rPr>
              <a:t> </a:t>
            </a:r>
            <a:r>
              <a:rPr dirty="0" sz="500">
                <a:solidFill>
                  <a:srgbClr val="000000"/>
                </a:solidFill>
                <a:latin typeface="PEEJKN+Montserrat Regular"/>
                <a:cs typeface="PEEJKN+Montserrat Regular"/>
              </a:rPr>
              <a:t>с</a:t>
            </a:r>
            <a:r>
              <a:rPr dirty="0" sz="500">
                <a:solidFill>
                  <a:srgbClr val="000000"/>
                </a:solidFill>
                <a:latin typeface="PEEJKN+Montserrat Regular"/>
                <a:cs typeface="PEEJKN+Montserrat Regular"/>
              </a:rPr>
              <a:t> </a:t>
            </a:r>
            <a:r>
              <a:rPr dirty="0" sz="500">
                <a:solidFill>
                  <a:srgbClr val="000000"/>
                </a:solidFill>
                <a:latin typeface="PEEJKN+Montserrat Regular"/>
                <a:cs typeface="PEEJKN+Montserrat Regular"/>
              </a:rPr>
              <a:t>официального</a:t>
            </a:r>
            <a:r>
              <a:rPr dirty="0" sz="500" spc="-55">
                <a:solidFill>
                  <a:srgbClr val="000000"/>
                </a:solidFill>
                <a:latin typeface="PEEJKN+Montserrat Regular"/>
                <a:cs typeface="PEEJKN+Montserrat Regular"/>
              </a:rPr>
              <a:t> </a:t>
            </a:r>
            <a:r>
              <a:rPr dirty="0" sz="500">
                <a:solidFill>
                  <a:srgbClr val="000000"/>
                </a:solidFill>
                <a:latin typeface="PEEJKN+Montserrat Regular"/>
                <a:cs typeface="PEEJKN+Montserrat Regular"/>
              </a:rPr>
              <a:t>сайта</a:t>
            </a:r>
            <a:r>
              <a:rPr dirty="0" sz="500">
                <a:solidFill>
                  <a:srgbClr val="000000"/>
                </a:solidFill>
                <a:latin typeface="PEEJKN+Montserrat Regular"/>
                <a:cs typeface="PEEJKN+Montserrat Regular"/>
              </a:rPr>
              <a:t> </a:t>
            </a:r>
            <a:r>
              <a:rPr dirty="0" sz="500">
                <a:solidFill>
                  <a:srgbClr val="000000"/>
                </a:solidFill>
                <a:latin typeface="PEEJKN+Montserrat Regular"/>
                <a:cs typeface="PEEJKN+Montserrat Regular"/>
              </a:rPr>
              <a:t>Калининградского</a:t>
            </a:r>
            <a:r>
              <a:rPr dirty="0" sz="500" spc="-42">
                <a:solidFill>
                  <a:srgbClr val="000000"/>
                </a:solidFill>
                <a:latin typeface="PEEJKN+Montserrat Regular"/>
                <a:cs typeface="PEEJKN+Montserrat Regular"/>
              </a:rPr>
              <a:t> </a:t>
            </a:r>
            <a:r>
              <a:rPr dirty="0" sz="500">
                <a:solidFill>
                  <a:srgbClr val="000000"/>
                </a:solidFill>
                <a:latin typeface="PEEJKN+Montserrat Regular"/>
                <a:cs typeface="PEEJKN+Montserrat Regular"/>
              </a:rPr>
              <a:t>областного</a:t>
            </a:r>
            <a:r>
              <a:rPr dirty="0" sz="500" spc="-42">
                <a:solidFill>
                  <a:srgbClr val="000000"/>
                </a:solidFill>
                <a:latin typeface="PEEJKN+Montserrat Regular"/>
                <a:cs typeface="PEEJKN+Montserrat Regular"/>
              </a:rPr>
              <a:t> </a:t>
            </a:r>
            <a:r>
              <a:rPr dirty="0" sz="500">
                <a:solidFill>
                  <a:srgbClr val="000000"/>
                </a:solidFill>
                <a:latin typeface="PEEJKN+Montserrat Regular"/>
                <a:cs typeface="PEEJKN+Montserrat Regular"/>
              </a:rPr>
              <a:t>историко</a:t>
            </a:r>
            <a:r>
              <a:rPr dirty="0" sz="500">
                <a:solidFill>
                  <a:srgbClr val="000000"/>
                </a:solidFill>
                <a:latin typeface="VUVGMV+Montserrat Regular"/>
                <a:cs typeface="VUVGMV+Montserrat Regular"/>
              </a:rPr>
              <a:t>-</a:t>
            </a:r>
            <a:r>
              <a:rPr dirty="0" sz="500">
                <a:solidFill>
                  <a:srgbClr val="000000"/>
                </a:solidFill>
                <a:latin typeface="PEEJKN+Montserrat Regular"/>
                <a:cs typeface="PEEJKN+Montserrat Regular"/>
              </a:rPr>
              <a:t>художественного</a:t>
            </a:r>
            <a:r>
              <a:rPr dirty="0" sz="500" spc="-52">
                <a:solidFill>
                  <a:srgbClr val="000000"/>
                </a:solidFill>
                <a:latin typeface="PEEJKN+Montserrat Regular"/>
                <a:cs typeface="PEEJKN+Montserrat Regular"/>
              </a:rPr>
              <a:t> </a:t>
            </a:r>
            <a:r>
              <a:rPr dirty="0" sz="500">
                <a:solidFill>
                  <a:srgbClr val="000000"/>
                </a:solidFill>
                <a:latin typeface="PEEJKN+Montserrat Regular"/>
                <a:cs typeface="PEEJKN+Montserrat Regular"/>
              </a:rPr>
              <a:t>музея:</a:t>
            </a:r>
            <a:r>
              <a:rPr dirty="0" sz="500">
                <a:solidFill>
                  <a:srgbClr val="000000"/>
                </a:solidFill>
                <a:latin typeface="PEEJKN+Montserrat Regular"/>
                <a:cs typeface="PEEJKN+Montserrat Regular"/>
              </a:rPr>
              <a:t> </a:t>
            </a:r>
            <a:r>
              <a:rPr dirty="0" sz="500">
                <a:solidFill>
                  <a:srgbClr val="000000"/>
                </a:solidFill>
                <a:latin typeface="PEEJKN+Montserrat Regular"/>
                <a:cs typeface="PEEJKN+Montserrat Regular"/>
              </a:rPr>
              <a:t>https://koihm.ru/v</a:t>
            </a:r>
            <a:r>
              <a:rPr dirty="0" sz="500">
                <a:solidFill>
                  <a:srgbClr val="000000"/>
                </a:solidFill>
                <a:latin typeface="VUVGMV+Montserrat Regular"/>
                <a:cs typeface="VUVGMV+Montserrat Regular"/>
              </a:rPr>
              <a:t>-muzee-otkrylas-</a:t>
            </a:r>
          </a:p>
          <a:p>
            <a:pPr marL="0" marR="0">
              <a:lnSpc>
                <a:spcPts val="600"/>
              </a:lnSpc>
              <a:spcBef>
                <a:spcPts val="0"/>
              </a:spcBef>
              <a:spcAft>
                <a:spcPts val="0"/>
              </a:spcAft>
            </a:pPr>
            <a:r>
              <a:rPr dirty="0" sz="500">
                <a:solidFill>
                  <a:srgbClr val="000000"/>
                </a:solidFill>
                <a:latin typeface="VUVGMV+Montserrat Regular"/>
                <a:cs typeface="VUVGMV+Montserrat Regular"/>
              </a:rPr>
              <a:t>vystavka-malchiki-s-bantikami-iz-fondov-soloveczkogo-muzeya/#&amp;gid=1&amp;pid=13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object 1"/>
          <p:cNvSpPr/>
          <p:nvPr/>
        </p:nvSpPr>
        <p:spPr>
          <a:xfrm>
            <a:off x="0" y="0"/>
            <a:ext cx="9144000" cy="5143499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744321" y="249042"/>
            <a:ext cx="4077142" cy="283986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936"/>
              </a:lnSpc>
              <a:spcBef>
                <a:spcPts val="0"/>
              </a:spcBef>
              <a:spcAft>
                <a:spcPts val="0"/>
              </a:spcAft>
            </a:pPr>
            <a:r>
              <a:rPr dirty="0" sz="1400">
                <a:solidFill>
                  <a:srgbClr val="000000"/>
                </a:solidFill>
                <a:latin typeface="HBGSMI+Montserrat Black"/>
                <a:cs typeface="HBGSMI+Montserrat Black"/>
              </a:rPr>
              <a:t>ИНФРАСТРУКТУРА</a:t>
            </a:r>
            <a:r>
              <a:rPr dirty="0" sz="1400">
                <a:solidFill>
                  <a:srgbClr val="000000"/>
                </a:solidFill>
                <a:latin typeface="HBGSMI+Montserrat Black"/>
                <a:cs typeface="HBGSMI+Montserrat Black"/>
              </a:rPr>
              <a:t> </a:t>
            </a:r>
            <a:r>
              <a:rPr dirty="0" sz="1400">
                <a:solidFill>
                  <a:srgbClr val="000000"/>
                </a:solidFill>
                <a:latin typeface="HBGSMI+Montserrat Black"/>
                <a:cs typeface="HBGSMI+Montserrat Black"/>
              </a:rPr>
              <a:t>МУЗЕЕВ</a:t>
            </a:r>
            <a:r>
              <a:rPr dirty="0" sz="1400">
                <a:solidFill>
                  <a:srgbClr val="000000"/>
                </a:solidFill>
                <a:latin typeface="HBGSMI+Montserrat Black"/>
                <a:cs typeface="HBGSMI+Montserrat Black"/>
              </a:rPr>
              <a:t> </a:t>
            </a:r>
            <a:r>
              <a:rPr dirty="0" sz="1400">
                <a:solidFill>
                  <a:srgbClr val="000000"/>
                </a:solidFill>
                <a:latin typeface="HBGSMI+Montserrat Black"/>
                <a:cs typeface="HBGSMI+Montserrat Black"/>
              </a:rPr>
              <a:t>–</a:t>
            </a:r>
            <a:r>
              <a:rPr dirty="0" sz="1400">
                <a:solidFill>
                  <a:srgbClr val="000000"/>
                </a:solidFill>
                <a:latin typeface="HBGSMI+Montserrat Black"/>
                <a:cs typeface="HBGSMI+Montserrat Black"/>
              </a:rPr>
              <a:t> </a:t>
            </a:r>
            <a:r>
              <a:rPr dirty="0" sz="1400">
                <a:solidFill>
                  <a:srgbClr val="000000"/>
                </a:solidFill>
                <a:latin typeface="HBGSMI+Montserrat Black"/>
                <a:cs typeface="HBGSMI+Montserrat Black"/>
              </a:rPr>
              <a:t>2024</a:t>
            </a:r>
            <a:r>
              <a:rPr dirty="0" sz="1400">
                <a:solidFill>
                  <a:srgbClr val="000000"/>
                </a:solidFill>
                <a:latin typeface="HBGSMI+Montserrat Black"/>
                <a:cs typeface="HBGSMI+Montserrat Black"/>
              </a:rPr>
              <a:t> </a:t>
            </a:r>
            <a:r>
              <a:rPr dirty="0" sz="1400">
                <a:solidFill>
                  <a:srgbClr val="000000"/>
                </a:solidFill>
                <a:latin typeface="HBGSMI+Montserrat Black"/>
                <a:cs typeface="HBGSMI+Montserrat Black"/>
              </a:rPr>
              <a:t>ГОД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2919730" y="852430"/>
            <a:ext cx="2821808" cy="407862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555"/>
              </a:lnSpc>
              <a:spcBef>
                <a:spcPts val="0"/>
              </a:spcBef>
              <a:spcAft>
                <a:spcPts val="0"/>
              </a:spcAft>
            </a:pPr>
            <a:r>
              <a:rPr dirty="0" sz="1150" spc="-16" b="1">
                <a:solidFill>
                  <a:srgbClr val="7030a0"/>
                </a:solidFill>
                <a:latin typeface="EVBTBU+Montserrat Bold"/>
                <a:cs typeface="EVBTBU+Montserrat Bold"/>
              </a:rPr>
              <a:t>Калининградский</a:t>
            </a:r>
            <a:r>
              <a:rPr dirty="0" sz="1150" spc="-54" b="1">
                <a:solidFill>
                  <a:srgbClr val="7030a0"/>
                </a:solidFill>
                <a:latin typeface="EVBTBU+Montserrat Bold"/>
                <a:cs typeface="EVBTBU+Montserrat Bold"/>
              </a:rPr>
              <a:t> </a:t>
            </a:r>
            <a:r>
              <a:rPr dirty="0" sz="1150" spc="-15" b="1">
                <a:solidFill>
                  <a:srgbClr val="7030a0"/>
                </a:solidFill>
                <a:latin typeface="EVBTBU+Montserrat Bold"/>
                <a:cs typeface="EVBTBU+Montserrat Bold"/>
              </a:rPr>
              <a:t>областной</a:t>
            </a:r>
          </a:p>
          <a:p>
            <a:pPr marL="0" marR="0">
              <a:lnSpc>
                <a:spcPts val="1355"/>
              </a:lnSpc>
              <a:spcBef>
                <a:spcPts val="0"/>
              </a:spcBef>
              <a:spcAft>
                <a:spcPts val="0"/>
              </a:spcAft>
            </a:pPr>
            <a:r>
              <a:rPr dirty="0" sz="1150" spc="-16" b="1">
                <a:solidFill>
                  <a:srgbClr val="7030a0"/>
                </a:solidFill>
                <a:latin typeface="EVBTBU+Montserrat Bold"/>
                <a:cs typeface="EVBTBU+Montserrat Bold"/>
              </a:rPr>
              <a:t>историко</a:t>
            </a:r>
            <a:r>
              <a:rPr dirty="0" sz="1150" spc="-12" b="1">
                <a:solidFill>
                  <a:srgbClr val="7030a0"/>
                </a:solidFill>
                <a:latin typeface="EFHECL+Montserrat Bold"/>
                <a:cs typeface="EFHECL+Montserrat Bold"/>
              </a:rPr>
              <a:t>-</a:t>
            </a:r>
            <a:r>
              <a:rPr dirty="0" sz="1150" spc="-14" b="1">
                <a:solidFill>
                  <a:srgbClr val="7030a0"/>
                </a:solidFill>
                <a:latin typeface="EVBTBU+Montserrat Bold"/>
                <a:cs typeface="EVBTBU+Montserrat Bold"/>
              </a:rPr>
              <a:t>художественный</a:t>
            </a:r>
            <a:r>
              <a:rPr dirty="0" sz="1150" spc="-58" b="1">
                <a:solidFill>
                  <a:srgbClr val="7030a0"/>
                </a:solidFill>
                <a:latin typeface="EVBTBU+Montserrat Bold"/>
                <a:cs typeface="EVBTBU+Montserrat Bold"/>
              </a:rPr>
              <a:t> </a:t>
            </a:r>
            <a:r>
              <a:rPr dirty="0" sz="1150" spc="-12" b="1">
                <a:solidFill>
                  <a:srgbClr val="7030a0"/>
                </a:solidFill>
                <a:latin typeface="EVBTBU+Montserrat Bold"/>
                <a:cs typeface="EVBTBU+Montserrat Bold"/>
              </a:rPr>
              <a:t>музей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779068" y="998431"/>
            <a:ext cx="1486990" cy="399169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522"/>
              </a:lnSpc>
              <a:spcBef>
                <a:spcPts val="0"/>
              </a:spcBef>
              <a:spcAft>
                <a:spcPts val="0"/>
              </a:spcAft>
            </a:pPr>
            <a:r>
              <a:rPr dirty="0" sz="1100">
                <a:solidFill>
                  <a:srgbClr val="000000"/>
                </a:solidFill>
                <a:latin typeface="PEEJKN+Montserrat Regular"/>
                <a:cs typeface="PEEJKN+Montserrat Regular"/>
              </a:rPr>
              <a:t>Ремонт</a:t>
            </a:r>
            <a:r>
              <a:rPr dirty="0" sz="1100" spc="-35">
                <a:solidFill>
                  <a:srgbClr val="000000"/>
                </a:solidFill>
                <a:latin typeface="PEEJKN+Montserrat Regular"/>
                <a:cs typeface="PEEJKN+Montserrat Regular"/>
              </a:rPr>
              <a:t> </a:t>
            </a:r>
            <a:r>
              <a:rPr dirty="0" sz="1100">
                <a:solidFill>
                  <a:srgbClr val="000000"/>
                </a:solidFill>
                <a:latin typeface="PEEJKN+Montserrat Regular"/>
                <a:cs typeface="PEEJKN+Montserrat Regular"/>
              </a:rPr>
              <a:t>3</a:t>
            </a:r>
            <a:r>
              <a:rPr dirty="0" sz="1100">
                <a:solidFill>
                  <a:srgbClr val="000000"/>
                </a:solidFill>
                <a:latin typeface="PEEJKN+Montserrat Regular"/>
                <a:cs typeface="PEEJKN+Montserrat Regular"/>
              </a:rPr>
              <a:t> </a:t>
            </a:r>
            <a:r>
              <a:rPr dirty="0" sz="1100">
                <a:solidFill>
                  <a:srgbClr val="000000"/>
                </a:solidFill>
                <a:latin typeface="PEEJKN+Montserrat Regular"/>
                <a:cs typeface="PEEJKN+Montserrat Regular"/>
              </a:rPr>
              <a:t>этажа</a:t>
            </a:r>
          </a:p>
          <a:p>
            <a:pPr marL="0" marR="0">
              <a:lnSpc>
                <a:spcPts val="1320"/>
              </a:lnSpc>
              <a:spcBef>
                <a:spcPts val="0"/>
              </a:spcBef>
              <a:spcAft>
                <a:spcPts val="0"/>
              </a:spcAft>
            </a:pPr>
            <a:r>
              <a:rPr dirty="0" sz="1100">
                <a:solidFill>
                  <a:srgbClr val="000000"/>
                </a:solidFill>
                <a:latin typeface="PEEJKN+Montserrat Regular"/>
                <a:cs typeface="PEEJKN+Montserrat Regular"/>
              </a:rPr>
              <a:t>основного</a:t>
            </a:r>
            <a:r>
              <a:rPr dirty="0" sz="1100" spc="-42">
                <a:solidFill>
                  <a:srgbClr val="000000"/>
                </a:solidFill>
                <a:latin typeface="PEEJKN+Montserrat Regular"/>
                <a:cs typeface="PEEJKN+Montserrat Regular"/>
              </a:rPr>
              <a:t> </a:t>
            </a:r>
            <a:r>
              <a:rPr dirty="0" sz="1100">
                <a:solidFill>
                  <a:srgbClr val="000000"/>
                </a:solidFill>
                <a:latin typeface="PEEJKN+Montserrat Regular"/>
                <a:cs typeface="PEEJKN+Montserrat Regular"/>
              </a:rPr>
              <a:t>здания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779068" y="1487749"/>
            <a:ext cx="1651995" cy="389066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763"/>
              </a:lnSpc>
              <a:spcBef>
                <a:spcPts val="0"/>
              </a:spcBef>
              <a:spcAft>
                <a:spcPts val="0"/>
              </a:spcAft>
            </a:pPr>
            <a:r>
              <a:rPr dirty="0" sz="2000">
                <a:solidFill>
                  <a:srgbClr val="ff0000"/>
                </a:solidFill>
                <a:latin typeface="VUVGMV+Montserrat Regular"/>
                <a:cs typeface="VUVGMV+Montserrat Regular"/>
              </a:rPr>
              <a:t>79,21</a:t>
            </a:r>
            <a:r>
              <a:rPr dirty="0" sz="1100">
                <a:solidFill>
                  <a:srgbClr val="000000"/>
                </a:solidFill>
                <a:latin typeface="PEEJKN+Montserrat Regular"/>
                <a:cs typeface="PEEJKN+Montserrat Regular"/>
              </a:rPr>
              <a:t>млн</a:t>
            </a:r>
            <a:r>
              <a:rPr dirty="0" sz="1100" spc="-17">
                <a:solidFill>
                  <a:srgbClr val="000000"/>
                </a:solidFill>
                <a:latin typeface="PEEJKN+Montserrat Regular"/>
                <a:cs typeface="PEEJKN+Montserrat Regular"/>
              </a:rPr>
              <a:t> </a:t>
            </a:r>
            <a:r>
              <a:rPr dirty="0" sz="1100">
                <a:solidFill>
                  <a:srgbClr val="000000"/>
                </a:solidFill>
                <a:latin typeface="PEEJKN+Montserrat Regular"/>
                <a:cs typeface="PEEJKN+Montserrat Regular"/>
              </a:rPr>
              <a:t>рублей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779068" y="1952836"/>
            <a:ext cx="851897" cy="231446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522"/>
              </a:lnSpc>
              <a:spcBef>
                <a:spcPts val="0"/>
              </a:spcBef>
              <a:spcAft>
                <a:spcPts val="0"/>
              </a:spcAft>
            </a:pPr>
            <a:r>
              <a:rPr dirty="0" sz="1100">
                <a:solidFill>
                  <a:srgbClr val="000000"/>
                </a:solidFill>
                <a:latin typeface="PEEJKN+Montserrat Regular"/>
                <a:cs typeface="PEEJKN+Montserrat Regular"/>
              </a:rPr>
              <a:t>Форт</a:t>
            </a:r>
            <a:r>
              <a:rPr dirty="0" sz="1100" spc="-10">
                <a:solidFill>
                  <a:srgbClr val="000000"/>
                </a:solidFill>
                <a:latin typeface="PEEJKN+Montserrat Regular"/>
                <a:cs typeface="PEEJKN+Montserrat Regular"/>
              </a:rPr>
              <a:t> </a:t>
            </a:r>
            <a:r>
              <a:rPr dirty="0" sz="1100">
                <a:solidFill>
                  <a:srgbClr val="000000"/>
                </a:solidFill>
                <a:latin typeface="PEEJKN+Montserrat Regular"/>
                <a:cs typeface="PEEJKN+Montserrat Regular"/>
              </a:rPr>
              <a:t>№</a:t>
            </a:r>
            <a:r>
              <a:rPr dirty="0" sz="1100">
                <a:solidFill>
                  <a:srgbClr val="000000"/>
                </a:solidFill>
                <a:latin typeface="PEEJKN+Montserrat Regular"/>
                <a:cs typeface="PEEJKN+Montserrat Regular"/>
              </a:rPr>
              <a:t> </a:t>
            </a:r>
            <a:r>
              <a:rPr dirty="0" sz="1100">
                <a:solidFill>
                  <a:srgbClr val="000000"/>
                </a:solidFill>
                <a:latin typeface="PEEJKN+Montserrat Regular"/>
                <a:cs typeface="PEEJKN+Montserrat Regular"/>
              </a:rPr>
              <a:t>5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779068" y="2120476"/>
            <a:ext cx="1283738" cy="399086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522"/>
              </a:lnSpc>
              <a:spcBef>
                <a:spcPts val="0"/>
              </a:spcBef>
              <a:spcAft>
                <a:spcPts val="0"/>
              </a:spcAft>
            </a:pPr>
            <a:r>
              <a:rPr dirty="0" sz="1100">
                <a:solidFill>
                  <a:srgbClr val="000000"/>
                </a:solidFill>
                <a:latin typeface="PEEJKN+Montserrat Regular"/>
                <a:cs typeface="PEEJKN+Montserrat Regular"/>
              </a:rPr>
              <a:t>Ремонт</a:t>
            </a:r>
            <a:r>
              <a:rPr dirty="0" sz="1100" spc="-35">
                <a:solidFill>
                  <a:srgbClr val="000000"/>
                </a:solidFill>
                <a:latin typeface="PEEJKN+Montserrat Regular"/>
                <a:cs typeface="PEEJKN+Montserrat Regular"/>
              </a:rPr>
              <a:t> </a:t>
            </a:r>
            <a:r>
              <a:rPr dirty="0" sz="1100">
                <a:solidFill>
                  <a:srgbClr val="000000"/>
                </a:solidFill>
                <a:latin typeface="PEEJKN+Montserrat Regular"/>
                <a:cs typeface="PEEJKN+Montserrat Regular"/>
              </a:rPr>
              <a:t>стены</a:t>
            </a:r>
            <a:r>
              <a:rPr dirty="0" sz="1100" spc="-15">
                <a:solidFill>
                  <a:srgbClr val="000000"/>
                </a:solidFill>
                <a:latin typeface="PEEJKN+Montserrat Regular"/>
                <a:cs typeface="PEEJKN+Montserrat Regular"/>
              </a:rPr>
              <a:t> </a:t>
            </a:r>
            <a:r>
              <a:rPr dirty="0" sz="1100">
                <a:solidFill>
                  <a:srgbClr val="000000"/>
                </a:solidFill>
                <a:latin typeface="PEEJKN+Montserrat Regular"/>
                <a:cs typeface="PEEJKN+Montserrat Regular"/>
              </a:rPr>
              <a:t>с</a:t>
            </a:r>
          </a:p>
          <a:p>
            <a:pPr marL="0" marR="0">
              <a:lnSpc>
                <a:spcPts val="1319"/>
              </a:lnSpc>
              <a:spcBef>
                <a:spcPts val="0"/>
              </a:spcBef>
              <a:spcAft>
                <a:spcPts val="0"/>
              </a:spcAft>
            </a:pPr>
            <a:r>
              <a:rPr dirty="0" sz="1100">
                <a:solidFill>
                  <a:srgbClr val="000000"/>
                </a:solidFill>
                <a:latin typeface="PEEJKN+Montserrat Regular"/>
                <a:cs typeface="PEEJKN+Montserrat Regular"/>
              </a:rPr>
              <a:t>рельефом,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779068" y="2455756"/>
            <a:ext cx="1339961" cy="39934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522"/>
              </a:lnSpc>
              <a:spcBef>
                <a:spcPts val="0"/>
              </a:spcBef>
              <a:spcAft>
                <a:spcPts val="0"/>
              </a:spcAft>
            </a:pPr>
            <a:r>
              <a:rPr dirty="0" sz="1100">
                <a:solidFill>
                  <a:srgbClr val="000000"/>
                </a:solidFill>
                <a:latin typeface="PEEJKN+Montserrat Regular"/>
                <a:cs typeface="PEEJKN+Montserrat Regular"/>
              </a:rPr>
              <a:t>монтаж</a:t>
            </a:r>
            <a:r>
              <a:rPr dirty="0" sz="1100" spc="-26">
                <a:solidFill>
                  <a:srgbClr val="000000"/>
                </a:solidFill>
                <a:latin typeface="PEEJKN+Montserrat Regular"/>
                <a:cs typeface="PEEJKN+Montserrat Regular"/>
              </a:rPr>
              <a:t> </a:t>
            </a:r>
            <a:r>
              <a:rPr dirty="0" sz="1100">
                <a:solidFill>
                  <a:srgbClr val="000000"/>
                </a:solidFill>
                <a:latin typeface="PEEJKN+Montserrat Regular"/>
                <a:cs typeface="PEEJKN+Montserrat Regular"/>
              </a:rPr>
              <a:t>стендов</a:t>
            </a:r>
          </a:p>
          <a:p>
            <a:pPr marL="0" marR="0">
              <a:lnSpc>
                <a:spcPts val="1322"/>
              </a:lnSpc>
              <a:spcBef>
                <a:spcPts val="0"/>
              </a:spcBef>
              <a:spcAft>
                <a:spcPts val="0"/>
              </a:spcAft>
            </a:pPr>
            <a:r>
              <a:rPr dirty="0" sz="1100">
                <a:solidFill>
                  <a:srgbClr val="000000"/>
                </a:solidFill>
                <a:latin typeface="PEEJKN+Montserrat Regular"/>
                <a:cs typeface="PEEJKN+Montserrat Regular"/>
              </a:rPr>
              <a:t>и</a:t>
            </a:r>
            <a:r>
              <a:rPr dirty="0" sz="1100">
                <a:solidFill>
                  <a:srgbClr val="000000"/>
                </a:solidFill>
                <a:latin typeface="PEEJKN+Montserrat Regular"/>
                <a:cs typeface="PEEJKN+Montserrat Regular"/>
              </a:rPr>
              <a:t> </a:t>
            </a:r>
            <a:r>
              <a:rPr dirty="0" sz="1100">
                <a:solidFill>
                  <a:srgbClr val="000000"/>
                </a:solidFill>
                <a:latin typeface="PEEJKN+Montserrat Regular"/>
                <a:cs typeface="PEEJKN+Montserrat Regular"/>
              </a:rPr>
              <a:t>барельефов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779068" y="2941899"/>
            <a:ext cx="1581891" cy="389066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763"/>
              </a:lnSpc>
              <a:spcBef>
                <a:spcPts val="0"/>
              </a:spcBef>
              <a:spcAft>
                <a:spcPts val="0"/>
              </a:spcAft>
            </a:pPr>
            <a:r>
              <a:rPr dirty="0" sz="2000">
                <a:solidFill>
                  <a:srgbClr val="ff0000"/>
                </a:solidFill>
                <a:latin typeface="VUVGMV+Montserrat Regular"/>
                <a:cs typeface="VUVGMV+Montserrat Regular"/>
              </a:rPr>
              <a:t>6,72</a:t>
            </a:r>
            <a:r>
              <a:rPr dirty="0" sz="2000" spc="-60">
                <a:solidFill>
                  <a:srgbClr val="ff0000"/>
                </a:solidFill>
                <a:latin typeface="VUVGMV+Montserrat Regular"/>
                <a:cs typeface="VUVGMV+Montserrat Regular"/>
              </a:rPr>
              <a:t> </a:t>
            </a:r>
            <a:r>
              <a:rPr dirty="0" sz="1100">
                <a:solidFill>
                  <a:srgbClr val="000000"/>
                </a:solidFill>
                <a:latin typeface="PEEJKN+Montserrat Regular"/>
                <a:cs typeface="PEEJKN+Montserrat Regular"/>
              </a:rPr>
              <a:t>млн</a:t>
            </a:r>
            <a:r>
              <a:rPr dirty="0" sz="1100" spc="-17">
                <a:solidFill>
                  <a:srgbClr val="000000"/>
                </a:solidFill>
                <a:latin typeface="PEEJKN+Montserrat Regular"/>
                <a:cs typeface="PEEJKN+Montserrat Regular"/>
              </a:rPr>
              <a:t> </a:t>
            </a:r>
            <a:r>
              <a:rPr dirty="0" sz="1100">
                <a:solidFill>
                  <a:srgbClr val="000000"/>
                </a:solidFill>
                <a:latin typeface="PEEJKN+Montserrat Regular"/>
                <a:cs typeface="PEEJKN+Montserrat Regular"/>
              </a:rPr>
              <a:t>рублей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8994648" y="4857276"/>
            <a:ext cx="210331" cy="177626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098"/>
              </a:lnSpc>
              <a:spcBef>
                <a:spcPts val="0"/>
              </a:spcBef>
              <a:spcAft>
                <a:spcPts val="0"/>
              </a:spcAft>
            </a:pPr>
            <a:r>
              <a:rPr dirty="0" sz="900">
                <a:solidFill>
                  <a:srgbClr val="898989"/>
                </a:solidFill>
                <a:latin typeface="UUNSEI+Calibri"/>
                <a:cs typeface="UUNSEI+Calibri"/>
              </a:rPr>
              <a:t>5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8359263" y="5006069"/>
            <a:ext cx="116692" cy="126367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695"/>
              </a:lnSpc>
              <a:spcBef>
                <a:spcPts val="0"/>
              </a:spcBef>
              <a:spcAft>
                <a:spcPts val="0"/>
              </a:spcAft>
            </a:pPr>
            <a:r>
              <a:rPr dirty="0" sz="500">
                <a:solidFill>
                  <a:srgbClr val="000000"/>
                </a:solidFill>
                <a:latin typeface="PEEJKN+Montserrat Regular"/>
                <a:cs typeface="PEEJKN+Montserrat Regular"/>
              </a:rPr>
              <a:t>/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object 1"/>
          <p:cNvSpPr/>
          <p:nvPr/>
        </p:nvSpPr>
        <p:spPr>
          <a:xfrm>
            <a:off x="0" y="0"/>
            <a:ext cx="9144000" cy="5143499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720242" y="166492"/>
            <a:ext cx="6763784" cy="283986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936"/>
              </a:lnSpc>
              <a:spcBef>
                <a:spcPts val="0"/>
              </a:spcBef>
              <a:spcAft>
                <a:spcPts val="0"/>
              </a:spcAft>
            </a:pPr>
            <a:r>
              <a:rPr dirty="0" sz="1400">
                <a:solidFill>
                  <a:srgbClr val="000000"/>
                </a:solidFill>
                <a:latin typeface="HBGSMI+Montserrat Black"/>
                <a:cs typeface="HBGSMI+Montserrat Black"/>
              </a:rPr>
              <a:t>ИНФРАСТРУКТУРА</a:t>
            </a:r>
            <a:r>
              <a:rPr dirty="0" sz="1400">
                <a:solidFill>
                  <a:srgbClr val="000000"/>
                </a:solidFill>
                <a:latin typeface="HBGSMI+Montserrat Black"/>
                <a:cs typeface="HBGSMI+Montserrat Black"/>
              </a:rPr>
              <a:t> </a:t>
            </a:r>
            <a:r>
              <a:rPr dirty="0" sz="1400">
                <a:solidFill>
                  <a:srgbClr val="000000"/>
                </a:solidFill>
                <a:latin typeface="HBGSMI+Montserrat Black"/>
                <a:cs typeface="HBGSMI+Montserrat Black"/>
              </a:rPr>
              <a:t>–</a:t>
            </a:r>
            <a:r>
              <a:rPr dirty="0" sz="1400">
                <a:solidFill>
                  <a:srgbClr val="000000"/>
                </a:solidFill>
                <a:latin typeface="HBGSMI+Montserrat Black"/>
                <a:cs typeface="HBGSMI+Montserrat Black"/>
              </a:rPr>
              <a:t> </a:t>
            </a:r>
            <a:r>
              <a:rPr dirty="0" sz="1400">
                <a:solidFill>
                  <a:srgbClr val="000000"/>
                </a:solidFill>
                <a:latin typeface="HBGSMI+Montserrat Black"/>
                <a:cs typeface="HBGSMI+Montserrat Black"/>
              </a:rPr>
              <a:t>2024</a:t>
            </a:r>
            <a:r>
              <a:rPr dirty="0" sz="1400">
                <a:solidFill>
                  <a:srgbClr val="000000"/>
                </a:solidFill>
                <a:latin typeface="HBGSMI+Montserrat Black"/>
                <a:cs typeface="HBGSMI+Montserrat Black"/>
              </a:rPr>
              <a:t> </a:t>
            </a:r>
            <a:r>
              <a:rPr dirty="0" sz="1400">
                <a:solidFill>
                  <a:srgbClr val="000000"/>
                </a:solidFill>
                <a:latin typeface="HBGSMI+Montserrat Black"/>
                <a:cs typeface="HBGSMI+Montserrat Black"/>
              </a:rPr>
              <a:t>ГОД.</a:t>
            </a:r>
            <a:r>
              <a:rPr dirty="0" sz="1400">
                <a:solidFill>
                  <a:srgbClr val="000000"/>
                </a:solidFill>
                <a:latin typeface="HBGSMI+Montserrat Black"/>
                <a:cs typeface="HBGSMI+Montserrat Black"/>
              </a:rPr>
              <a:t> </a:t>
            </a:r>
            <a:r>
              <a:rPr dirty="0" sz="1400">
                <a:solidFill>
                  <a:srgbClr val="000000"/>
                </a:solidFill>
                <a:latin typeface="HBGSMI+Montserrat Black"/>
                <a:cs typeface="HBGSMI+Montserrat Black"/>
              </a:rPr>
              <a:t>ГОСУДАРСТВЕННАЯ</a:t>
            </a:r>
            <a:r>
              <a:rPr dirty="0" sz="1400">
                <a:solidFill>
                  <a:srgbClr val="000000"/>
                </a:solidFill>
                <a:latin typeface="HBGSMI+Montserrat Black"/>
                <a:cs typeface="HBGSMI+Montserrat Black"/>
              </a:rPr>
              <a:t> </a:t>
            </a:r>
            <a:r>
              <a:rPr dirty="0" sz="1400">
                <a:solidFill>
                  <a:srgbClr val="000000"/>
                </a:solidFill>
                <a:latin typeface="HBGSMI+Montserrat Black"/>
                <a:cs typeface="HBGSMI+Montserrat Black"/>
              </a:rPr>
              <a:t>ПОДДЕРЖКА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720242" y="358516"/>
            <a:ext cx="4552327" cy="283986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936"/>
              </a:lnSpc>
              <a:spcBef>
                <a:spcPts val="0"/>
              </a:spcBef>
              <a:spcAft>
                <a:spcPts val="0"/>
              </a:spcAft>
            </a:pPr>
            <a:r>
              <a:rPr dirty="0" sz="1400">
                <a:solidFill>
                  <a:srgbClr val="000000"/>
                </a:solidFill>
                <a:latin typeface="HBGSMI+Montserrat Black"/>
                <a:cs typeface="HBGSMI+Montserrat Black"/>
              </a:rPr>
              <a:t>МУЗЕЕВ</a:t>
            </a:r>
            <a:r>
              <a:rPr dirty="0" sz="1400" spc="-16">
                <a:solidFill>
                  <a:srgbClr val="000000"/>
                </a:solidFill>
                <a:latin typeface="HBGSMI+Montserrat Black"/>
                <a:cs typeface="HBGSMI+Montserrat Black"/>
              </a:rPr>
              <a:t> </a:t>
            </a:r>
            <a:r>
              <a:rPr dirty="0" sz="1400">
                <a:solidFill>
                  <a:srgbClr val="000000"/>
                </a:solidFill>
                <a:latin typeface="HBGSMI+Montserrat Black"/>
                <a:cs typeface="HBGSMI+Montserrat Black"/>
              </a:rPr>
              <a:t>МУНИЦИПАЛЬНЫХ</a:t>
            </a:r>
            <a:r>
              <a:rPr dirty="0" sz="1400" spc="-15">
                <a:solidFill>
                  <a:srgbClr val="000000"/>
                </a:solidFill>
                <a:latin typeface="HBGSMI+Montserrat Black"/>
                <a:cs typeface="HBGSMI+Montserrat Black"/>
              </a:rPr>
              <a:t> </a:t>
            </a:r>
            <a:r>
              <a:rPr dirty="0" sz="1400">
                <a:solidFill>
                  <a:srgbClr val="000000"/>
                </a:solidFill>
                <a:latin typeface="HBGSMI+Montserrat Black"/>
                <a:cs typeface="HBGSMI+Montserrat Black"/>
              </a:rPr>
              <a:t>ОБРАЗОВАНИЙ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203655" y="989004"/>
            <a:ext cx="2497941" cy="212532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373"/>
              </a:lnSpc>
              <a:spcBef>
                <a:spcPts val="0"/>
              </a:spcBef>
              <a:spcAft>
                <a:spcPts val="0"/>
              </a:spcAft>
            </a:pPr>
            <a:r>
              <a:rPr dirty="0" sz="1000">
                <a:solidFill>
                  <a:srgbClr val="ff0000"/>
                </a:solidFill>
                <a:latin typeface="PEEJKN+Montserrat Regular"/>
                <a:cs typeface="PEEJKN+Montserrat Regular"/>
              </a:rPr>
              <a:t>На</a:t>
            </a:r>
            <a:r>
              <a:rPr dirty="0" sz="1000" spc="20">
                <a:solidFill>
                  <a:srgbClr val="ff0000"/>
                </a:solidFill>
                <a:latin typeface="PEEJKN+Montserrat Regular"/>
                <a:cs typeface="PEEJKN+Montserrat Regular"/>
              </a:rPr>
              <a:t> </a:t>
            </a:r>
            <a:r>
              <a:rPr dirty="0" sz="1000">
                <a:solidFill>
                  <a:srgbClr val="ff0000"/>
                </a:solidFill>
                <a:latin typeface="PEEJKN+Montserrat Regular"/>
                <a:cs typeface="PEEJKN+Montserrat Regular"/>
              </a:rPr>
              <a:t>ремонтные</a:t>
            </a:r>
            <a:r>
              <a:rPr dirty="0" sz="1000">
                <a:solidFill>
                  <a:srgbClr val="ff0000"/>
                </a:solidFill>
                <a:latin typeface="PEEJKN+Montserrat Regular"/>
                <a:cs typeface="PEEJKN+Montserrat Regular"/>
              </a:rPr>
              <a:t> </a:t>
            </a:r>
            <a:r>
              <a:rPr dirty="0" sz="1000">
                <a:solidFill>
                  <a:srgbClr val="ff0000"/>
                </a:solidFill>
                <a:latin typeface="PEEJKN+Montserrat Regular"/>
                <a:cs typeface="PEEJKN+Montserrat Regular"/>
              </a:rPr>
              <a:t>работы</a:t>
            </a:r>
            <a:r>
              <a:rPr dirty="0" sz="1000" spc="34">
                <a:solidFill>
                  <a:srgbClr val="ff0000"/>
                </a:solidFill>
                <a:latin typeface="PEEJKN+Montserrat Regular"/>
                <a:cs typeface="PEEJKN+Montserrat Regular"/>
              </a:rPr>
              <a:t> </a:t>
            </a:r>
            <a:r>
              <a:rPr dirty="0" sz="1000">
                <a:solidFill>
                  <a:srgbClr val="ff0000"/>
                </a:solidFill>
                <a:latin typeface="PEEJKN+Montserrat Regular"/>
                <a:cs typeface="PEEJKN+Montserrat Regular"/>
              </a:rPr>
              <a:t>ВЫДЕЛЕНО: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1203655" y="1293804"/>
            <a:ext cx="3593018" cy="212532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373"/>
              </a:lnSpc>
              <a:spcBef>
                <a:spcPts val="0"/>
              </a:spcBef>
              <a:spcAft>
                <a:spcPts val="0"/>
              </a:spcAft>
            </a:pPr>
            <a:r>
              <a:rPr dirty="0" sz="1000">
                <a:solidFill>
                  <a:srgbClr val="000000"/>
                </a:solidFill>
                <a:latin typeface="VUVGMV+Montserrat Regular"/>
                <a:cs typeface="VUVGMV+Montserrat Regular"/>
              </a:rPr>
              <a:t>-</a:t>
            </a:r>
            <a:r>
              <a:rPr dirty="0" sz="1000" b="1">
                <a:solidFill>
                  <a:srgbClr val="000000"/>
                </a:solidFill>
                <a:latin typeface="EVBTBU+Montserrat Bold"/>
                <a:cs typeface="EVBTBU+Montserrat Bold"/>
              </a:rPr>
              <a:t>Балтийску</a:t>
            </a:r>
            <a:r>
              <a:rPr dirty="0" sz="1000" spc="10" b="1">
                <a:solidFill>
                  <a:srgbClr val="000000"/>
                </a:solidFill>
                <a:latin typeface="EVBTBU+Montserrat Bold"/>
                <a:cs typeface="EVBTBU+Montserrat Bold"/>
              </a:rPr>
              <a:t> </a:t>
            </a:r>
            <a:r>
              <a:rPr dirty="0" sz="1000">
                <a:solidFill>
                  <a:srgbClr val="000000"/>
                </a:solidFill>
                <a:latin typeface="PEEJKN+Montserrat Regular"/>
                <a:cs typeface="PEEJKN+Montserrat Regular"/>
              </a:rPr>
              <a:t>для</a:t>
            </a:r>
            <a:r>
              <a:rPr dirty="0" sz="1000" spc="12">
                <a:solidFill>
                  <a:srgbClr val="000000"/>
                </a:solidFill>
                <a:latin typeface="PEEJKN+Montserrat Regular"/>
                <a:cs typeface="PEEJKN+Montserrat 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PEEJKN+Montserrat Regular"/>
                <a:cs typeface="PEEJKN+Montserrat Regular"/>
              </a:rPr>
              <a:t>реконструкции</a:t>
            </a:r>
            <a:r>
              <a:rPr dirty="0" sz="1000" spc="35">
                <a:solidFill>
                  <a:srgbClr val="000000"/>
                </a:solidFill>
                <a:latin typeface="PEEJKN+Montserrat Regular"/>
                <a:cs typeface="PEEJKN+Montserrat 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PEEJKN+Montserrat Regular"/>
                <a:cs typeface="PEEJKN+Montserrat Regular"/>
              </a:rPr>
              <a:t>жилого</a:t>
            </a:r>
            <a:r>
              <a:rPr dirty="0" sz="1000" spc="26">
                <a:solidFill>
                  <a:srgbClr val="000000"/>
                </a:solidFill>
                <a:latin typeface="PEEJKN+Montserrat Regular"/>
                <a:cs typeface="PEEJKN+Montserrat 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PEEJKN+Montserrat Regular"/>
                <a:cs typeface="PEEJKN+Montserrat Regular"/>
              </a:rPr>
              <a:t>здания</a:t>
            </a:r>
            <a:r>
              <a:rPr dirty="0" sz="1000" spc="34">
                <a:solidFill>
                  <a:srgbClr val="000000"/>
                </a:solidFill>
                <a:latin typeface="PEEJKN+Montserrat Regular"/>
                <a:cs typeface="PEEJKN+Montserrat 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PEEJKN+Montserrat Regular"/>
                <a:cs typeface="PEEJKN+Montserrat Regular"/>
              </a:rPr>
              <a:t>под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1203655" y="1425816"/>
            <a:ext cx="2151188" cy="389486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766"/>
              </a:lnSpc>
              <a:spcBef>
                <a:spcPts val="0"/>
              </a:spcBef>
              <a:spcAft>
                <a:spcPts val="0"/>
              </a:spcAft>
            </a:pPr>
            <a:r>
              <a:rPr dirty="0" sz="1000">
                <a:solidFill>
                  <a:srgbClr val="000000"/>
                </a:solidFill>
                <a:latin typeface="PEEJKN+Montserrat Regular"/>
                <a:cs typeface="PEEJKN+Montserrat Regular"/>
              </a:rPr>
              <a:t>музей</a:t>
            </a:r>
            <a:r>
              <a:rPr dirty="0" sz="1000" spc="17">
                <a:solidFill>
                  <a:srgbClr val="000000"/>
                </a:solidFill>
                <a:latin typeface="PEEJKN+Montserrat Regular"/>
                <a:cs typeface="PEEJKN+Montserrat 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VUVGMV+Montserrat Regular"/>
                <a:cs typeface="VUVGMV+Montserrat Regular"/>
              </a:rPr>
              <a:t>-</a:t>
            </a:r>
            <a:r>
              <a:rPr dirty="0" sz="1000" spc="16">
                <a:solidFill>
                  <a:srgbClr val="000000"/>
                </a:solidFill>
                <a:latin typeface="VUVGMV+Montserrat Regular"/>
                <a:cs typeface="VUVGMV+Montserrat Regular"/>
              </a:rPr>
              <a:t> </a:t>
            </a:r>
            <a:r>
              <a:rPr dirty="0" sz="2000" b="1">
                <a:solidFill>
                  <a:srgbClr val="ff0000"/>
                </a:solidFill>
                <a:latin typeface="EFHECL+Montserrat Bold"/>
                <a:cs typeface="EFHECL+Montserrat Bold"/>
              </a:rPr>
              <a:t>16,19</a:t>
            </a:r>
            <a:r>
              <a:rPr dirty="0" sz="1000" b="1">
                <a:solidFill>
                  <a:srgbClr val="000000"/>
                </a:solidFill>
                <a:latin typeface="EVBTBU+Montserrat Bold"/>
                <a:cs typeface="EVBTBU+Montserrat Bold"/>
              </a:rPr>
              <a:t>млн</a:t>
            </a:r>
            <a:r>
              <a:rPr dirty="0" sz="1000" b="1">
                <a:solidFill>
                  <a:srgbClr val="000000"/>
                </a:solidFill>
                <a:latin typeface="EVBTBU+Montserrat Bold"/>
                <a:cs typeface="EVBTBU+Montserrat Bold"/>
              </a:rPr>
              <a:t> </a:t>
            </a:r>
            <a:r>
              <a:rPr dirty="0" sz="1000" b="1">
                <a:solidFill>
                  <a:srgbClr val="000000"/>
                </a:solidFill>
                <a:latin typeface="EVBTBU+Montserrat Bold"/>
                <a:cs typeface="EVBTBU+Montserrat Bold"/>
              </a:rPr>
              <a:t>рублей;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1203655" y="2056058"/>
            <a:ext cx="3489691" cy="364932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373"/>
              </a:lnSpc>
              <a:spcBef>
                <a:spcPts val="0"/>
              </a:spcBef>
              <a:spcAft>
                <a:spcPts val="0"/>
              </a:spcAft>
            </a:pPr>
            <a:r>
              <a:rPr dirty="0" sz="1000">
                <a:solidFill>
                  <a:srgbClr val="000000"/>
                </a:solidFill>
                <a:latin typeface="VUVGMV+Montserrat Regular"/>
                <a:cs typeface="VUVGMV+Montserrat Regular"/>
              </a:rPr>
              <a:t>-</a:t>
            </a:r>
            <a:r>
              <a:rPr dirty="0" sz="1000" b="1">
                <a:solidFill>
                  <a:srgbClr val="000000"/>
                </a:solidFill>
                <a:latin typeface="EVBTBU+Montserrat Bold"/>
                <a:cs typeface="EVBTBU+Montserrat Bold"/>
              </a:rPr>
              <a:t>Советску</a:t>
            </a:r>
            <a:r>
              <a:rPr dirty="0" sz="1000" b="1">
                <a:solidFill>
                  <a:srgbClr val="000000"/>
                </a:solidFill>
                <a:latin typeface="EVBTBU+Montserrat Bold"/>
                <a:cs typeface="EVBTBU+Montserrat Bold"/>
              </a:rPr>
              <a:t> </a:t>
            </a:r>
            <a:r>
              <a:rPr dirty="0" sz="1000">
                <a:solidFill>
                  <a:srgbClr val="000000"/>
                </a:solidFill>
                <a:latin typeface="PEEJKN+Montserrat Regular"/>
                <a:cs typeface="PEEJKN+Montserrat Regular"/>
              </a:rPr>
              <a:t>для</a:t>
            </a:r>
            <a:r>
              <a:rPr dirty="0" sz="1000" spc="11">
                <a:solidFill>
                  <a:srgbClr val="000000"/>
                </a:solidFill>
                <a:latin typeface="PEEJKN+Montserrat Regular"/>
                <a:cs typeface="PEEJKN+Montserrat 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PEEJKN+Montserrat Regular"/>
                <a:cs typeface="PEEJKN+Montserrat Regular"/>
              </a:rPr>
              <a:t>приспособления</a:t>
            </a:r>
            <a:r>
              <a:rPr dirty="0" sz="1000">
                <a:solidFill>
                  <a:srgbClr val="000000"/>
                </a:solidFill>
                <a:latin typeface="PEEJKN+Montserrat Regular"/>
                <a:cs typeface="PEEJKN+Montserrat 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PEEJKN+Montserrat Regular"/>
                <a:cs typeface="PEEJKN+Montserrat Regular"/>
              </a:rPr>
              <a:t>Здания</a:t>
            </a:r>
            <a:r>
              <a:rPr dirty="0" sz="1000" spc="10">
                <a:solidFill>
                  <a:srgbClr val="000000"/>
                </a:solidFill>
                <a:latin typeface="PEEJKN+Montserrat Regular"/>
                <a:cs typeface="PEEJKN+Montserrat 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PEEJKN+Montserrat Regular"/>
                <a:cs typeface="PEEJKN+Montserrat Regular"/>
              </a:rPr>
              <a:t>театра</a:t>
            </a:r>
          </a:p>
          <a:p>
            <a:pPr marL="0" marR="0">
              <a:lnSpc>
                <a:spcPts val="1200"/>
              </a:lnSpc>
              <a:spcBef>
                <a:spcPts val="0"/>
              </a:spcBef>
              <a:spcAft>
                <a:spcPts val="0"/>
              </a:spcAft>
            </a:pPr>
            <a:r>
              <a:rPr dirty="0" sz="1000">
                <a:solidFill>
                  <a:srgbClr val="000000"/>
                </a:solidFill>
                <a:latin typeface="VUVGMV+Montserrat Regular"/>
                <a:cs typeface="VUVGMV+Montserrat Regular"/>
              </a:rPr>
              <a:t>-</a:t>
            </a:r>
            <a:r>
              <a:rPr dirty="0" sz="1000">
                <a:solidFill>
                  <a:srgbClr val="000000"/>
                </a:solidFill>
                <a:latin typeface="PEEJKN+Montserrat Regular"/>
                <a:cs typeface="PEEJKN+Montserrat Regular"/>
              </a:rPr>
              <a:t>им.</a:t>
            </a:r>
            <a:r>
              <a:rPr dirty="0" sz="1000">
                <a:solidFill>
                  <a:srgbClr val="000000"/>
                </a:solidFill>
                <a:latin typeface="PEEJKN+Montserrat Regular"/>
                <a:cs typeface="PEEJKN+Montserrat 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PEEJKN+Montserrat Regular"/>
                <a:cs typeface="PEEJKN+Montserrat Regular"/>
              </a:rPr>
              <a:t>Королевы</a:t>
            </a:r>
            <a:r>
              <a:rPr dirty="0" sz="1000" spc="48">
                <a:solidFill>
                  <a:srgbClr val="000000"/>
                </a:solidFill>
                <a:latin typeface="PEEJKN+Montserrat Regular"/>
                <a:cs typeface="PEEJKN+Montserrat 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PEEJKN+Montserrat Regular"/>
                <a:cs typeface="PEEJKN+Montserrat Regular"/>
              </a:rPr>
              <a:t>Луизы</a:t>
            </a:r>
            <a:r>
              <a:rPr dirty="0" sz="1000" spc="45">
                <a:solidFill>
                  <a:srgbClr val="000000"/>
                </a:solidFill>
                <a:latin typeface="PEEJKN+Montserrat Regular"/>
                <a:cs typeface="PEEJKN+Montserrat Regular"/>
              </a:rPr>
              <a:t> </a:t>
            </a:r>
            <a:r>
              <a:rPr dirty="0" sz="1000" b="1">
                <a:solidFill>
                  <a:srgbClr val="000000"/>
                </a:solidFill>
                <a:latin typeface="EVBTBU+Montserrat Bold"/>
                <a:cs typeface="EVBTBU+Montserrat Bold"/>
              </a:rPr>
              <a:t>под</a:t>
            </a:r>
            <a:r>
              <a:rPr dirty="0" sz="1000" spc="12" b="1">
                <a:solidFill>
                  <a:srgbClr val="000000"/>
                </a:solidFill>
                <a:latin typeface="EVBTBU+Montserrat Bold"/>
                <a:cs typeface="EVBTBU+Montserrat Bold"/>
              </a:rPr>
              <a:t> </a:t>
            </a:r>
            <a:r>
              <a:rPr dirty="0" sz="1000" b="1">
                <a:solidFill>
                  <a:srgbClr val="000000"/>
                </a:solidFill>
                <a:latin typeface="EVBTBU+Montserrat Bold"/>
                <a:cs typeface="EVBTBU+Montserrat Bold"/>
              </a:rPr>
              <a:t>музейно</a:t>
            </a:r>
            <a:r>
              <a:rPr dirty="0" sz="1000" b="1">
                <a:solidFill>
                  <a:srgbClr val="000000"/>
                </a:solidFill>
                <a:latin typeface="EFHECL+Montserrat Bold"/>
                <a:cs typeface="EFHECL+Montserrat Bold"/>
              </a:rPr>
              <a:t>-</a:t>
            </a:r>
            <a:r>
              <a:rPr dirty="0" sz="1000" b="1">
                <a:solidFill>
                  <a:srgbClr val="000000"/>
                </a:solidFill>
                <a:latin typeface="EVBTBU+Montserrat Bold"/>
                <a:cs typeface="EVBTBU+Montserrat Bold"/>
              </a:rPr>
              <a:t>выставочный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1203655" y="2340470"/>
            <a:ext cx="2058509" cy="389486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766"/>
              </a:lnSpc>
              <a:spcBef>
                <a:spcPts val="0"/>
              </a:spcBef>
              <a:spcAft>
                <a:spcPts val="0"/>
              </a:spcAft>
            </a:pPr>
            <a:r>
              <a:rPr dirty="0" sz="1000" b="1">
                <a:solidFill>
                  <a:srgbClr val="000000"/>
                </a:solidFill>
                <a:latin typeface="EVBTBU+Montserrat Bold"/>
                <a:cs typeface="EVBTBU+Montserrat Bold"/>
              </a:rPr>
              <a:t>центр</a:t>
            </a:r>
            <a:r>
              <a:rPr dirty="0" sz="1000" spc="13" b="1">
                <a:solidFill>
                  <a:srgbClr val="000000"/>
                </a:solidFill>
                <a:latin typeface="EVBTBU+Montserrat Bold"/>
                <a:cs typeface="EVBTBU+Montserrat Bold"/>
              </a:rPr>
              <a:t> </a:t>
            </a:r>
            <a:r>
              <a:rPr dirty="0" sz="1000">
                <a:solidFill>
                  <a:srgbClr val="000000"/>
                </a:solidFill>
                <a:latin typeface="VUVGMV+Montserrat Regular"/>
                <a:cs typeface="VUVGMV+Montserrat Regular"/>
              </a:rPr>
              <a:t>-</a:t>
            </a:r>
            <a:r>
              <a:rPr dirty="0" sz="1000">
                <a:solidFill>
                  <a:srgbClr val="000000"/>
                </a:solidFill>
                <a:latin typeface="VUVGMV+Montserrat Regular"/>
                <a:cs typeface="VUVGMV+Montserrat Regular"/>
              </a:rPr>
              <a:t> </a:t>
            </a:r>
            <a:r>
              <a:rPr dirty="0" sz="2000" b="1">
                <a:solidFill>
                  <a:srgbClr val="ff0000"/>
                </a:solidFill>
                <a:latin typeface="EFHECL+Montserrat Bold"/>
                <a:cs typeface="EFHECL+Montserrat Bold"/>
              </a:rPr>
              <a:t>61,6</a:t>
            </a:r>
            <a:r>
              <a:rPr dirty="0" sz="2000" spc="13" b="1">
                <a:solidFill>
                  <a:srgbClr val="ff0000"/>
                </a:solidFill>
                <a:latin typeface="EFHECL+Montserrat Bold"/>
                <a:cs typeface="EFHECL+Montserrat Bold"/>
              </a:rPr>
              <a:t> </a:t>
            </a:r>
            <a:r>
              <a:rPr dirty="0" sz="1000">
                <a:solidFill>
                  <a:srgbClr val="000000"/>
                </a:solidFill>
                <a:latin typeface="PEEJKN+Montserrat Regular"/>
                <a:cs typeface="PEEJKN+Montserrat Regular"/>
              </a:rPr>
              <a:t>млн</a:t>
            </a:r>
            <a:r>
              <a:rPr dirty="0" sz="1000" spc="14">
                <a:solidFill>
                  <a:srgbClr val="000000"/>
                </a:solidFill>
                <a:latin typeface="PEEJKN+Montserrat Regular"/>
                <a:cs typeface="PEEJKN+Montserrat 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PEEJKN+Montserrat Regular"/>
                <a:cs typeface="PEEJKN+Montserrat Regular"/>
              </a:rPr>
              <a:t>рублей;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1203655" y="2970839"/>
            <a:ext cx="3854850" cy="212532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373"/>
              </a:lnSpc>
              <a:spcBef>
                <a:spcPts val="0"/>
              </a:spcBef>
              <a:spcAft>
                <a:spcPts val="0"/>
              </a:spcAft>
            </a:pPr>
            <a:r>
              <a:rPr dirty="0" sz="1000">
                <a:solidFill>
                  <a:srgbClr val="000000"/>
                </a:solidFill>
                <a:latin typeface="VUVGMV+Montserrat Regular"/>
                <a:cs typeface="VUVGMV+Montserrat Regular"/>
              </a:rPr>
              <a:t>-</a:t>
            </a:r>
            <a:r>
              <a:rPr dirty="0" sz="1000" b="1">
                <a:solidFill>
                  <a:srgbClr val="000000"/>
                </a:solidFill>
                <a:latin typeface="EVBTBU+Montserrat Bold"/>
                <a:cs typeface="EVBTBU+Montserrat Bold"/>
              </a:rPr>
              <a:t>Славску</a:t>
            </a:r>
            <a:r>
              <a:rPr dirty="0" sz="1000" b="1">
                <a:solidFill>
                  <a:srgbClr val="000000"/>
                </a:solidFill>
                <a:latin typeface="EVBTBU+Montserrat Bold"/>
                <a:cs typeface="EVBTBU+Montserrat Bold"/>
              </a:rPr>
              <a:t> </a:t>
            </a:r>
            <a:r>
              <a:rPr dirty="0" sz="1000">
                <a:solidFill>
                  <a:srgbClr val="000000"/>
                </a:solidFill>
                <a:latin typeface="PEEJKN+Montserrat Regular"/>
                <a:cs typeface="PEEJKN+Montserrat Regular"/>
              </a:rPr>
              <a:t>для</a:t>
            </a:r>
            <a:r>
              <a:rPr dirty="0" sz="1000" spc="16">
                <a:solidFill>
                  <a:srgbClr val="000000"/>
                </a:solidFill>
                <a:latin typeface="PEEJKN+Montserrat Regular"/>
                <a:cs typeface="PEEJKN+Montserrat 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PEEJKN+Montserrat Regular"/>
                <a:cs typeface="PEEJKN+Montserrat Regular"/>
              </a:rPr>
              <a:t>приобретения</a:t>
            </a:r>
            <a:r>
              <a:rPr dirty="0" sz="1000" spc="20">
                <a:solidFill>
                  <a:srgbClr val="000000"/>
                </a:solidFill>
                <a:latin typeface="PEEJKN+Montserrat Regular"/>
                <a:cs typeface="PEEJKN+Montserrat 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PEEJKN+Montserrat Regular"/>
                <a:cs typeface="PEEJKN+Montserrat Regular"/>
              </a:rPr>
              <a:t>оборудования</a:t>
            </a:r>
            <a:r>
              <a:rPr dirty="0" sz="1000" spc="65">
                <a:solidFill>
                  <a:srgbClr val="000000"/>
                </a:solidFill>
                <a:latin typeface="PEEJKN+Montserrat Regular"/>
                <a:cs typeface="PEEJKN+Montserrat Regular"/>
              </a:rPr>
              <a:t> </a:t>
            </a:r>
            <a:r>
              <a:rPr dirty="0" sz="1000" b="1">
                <a:solidFill>
                  <a:srgbClr val="000000"/>
                </a:solidFill>
                <a:latin typeface="EVBTBU+Montserrat Bold"/>
                <a:cs typeface="EVBTBU+Montserrat Bold"/>
              </a:rPr>
              <a:t>для</a:t>
            </a:r>
            <a:r>
              <a:rPr dirty="0" sz="1000" b="1">
                <a:solidFill>
                  <a:srgbClr val="000000"/>
                </a:solidFill>
                <a:latin typeface="EVBTBU+Montserrat Bold"/>
                <a:cs typeface="EVBTBU+Montserrat Bold"/>
              </a:rPr>
              <a:t> </a:t>
            </a:r>
            <a:r>
              <a:rPr dirty="0" sz="1000" b="1">
                <a:solidFill>
                  <a:srgbClr val="000000"/>
                </a:solidFill>
                <a:latin typeface="EVBTBU+Montserrat Bold"/>
                <a:cs typeface="EVBTBU+Montserrat Bold"/>
              </a:rPr>
              <a:t>отдела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1203655" y="3103189"/>
            <a:ext cx="3627063" cy="389066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763"/>
              </a:lnSpc>
              <a:spcBef>
                <a:spcPts val="0"/>
              </a:spcBef>
              <a:spcAft>
                <a:spcPts val="0"/>
              </a:spcAft>
            </a:pPr>
            <a:r>
              <a:rPr dirty="0" sz="1000" b="1">
                <a:solidFill>
                  <a:srgbClr val="000000"/>
                </a:solidFill>
                <a:latin typeface="EVBTBU+Montserrat Bold"/>
                <a:cs typeface="EVBTBU+Montserrat Bold"/>
              </a:rPr>
              <a:t>музея</a:t>
            </a:r>
            <a:r>
              <a:rPr dirty="0" sz="1000" spc="-19" b="1">
                <a:solidFill>
                  <a:srgbClr val="000000"/>
                </a:solidFill>
                <a:latin typeface="EVBTBU+Montserrat Bold"/>
                <a:cs typeface="EVBTBU+Montserrat Bold"/>
              </a:rPr>
              <a:t> </a:t>
            </a:r>
            <a:r>
              <a:rPr dirty="0" sz="1000">
                <a:solidFill>
                  <a:srgbClr val="000000"/>
                </a:solidFill>
                <a:latin typeface="PEEJKN+Montserrat Regular"/>
                <a:cs typeface="PEEJKN+Montserrat Regular"/>
              </a:rPr>
              <a:t>МБУ</a:t>
            </a:r>
            <a:r>
              <a:rPr dirty="0" sz="1000">
                <a:solidFill>
                  <a:srgbClr val="000000"/>
                </a:solidFill>
                <a:latin typeface="PEEJKN+Montserrat Regular"/>
                <a:cs typeface="PEEJKN+Montserrat 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PEEJKN+Montserrat Regular"/>
                <a:cs typeface="PEEJKN+Montserrat Regular"/>
              </a:rPr>
              <a:t>«Центр</a:t>
            </a:r>
            <a:r>
              <a:rPr dirty="0" sz="1000" spc="14">
                <a:solidFill>
                  <a:srgbClr val="000000"/>
                </a:solidFill>
                <a:latin typeface="PEEJKN+Montserrat Regular"/>
                <a:cs typeface="PEEJKN+Montserrat 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PEEJKN+Montserrat Regular"/>
                <a:cs typeface="PEEJKN+Montserrat Regular"/>
              </a:rPr>
              <a:t>культуры»</a:t>
            </a:r>
            <a:r>
              <a:rPr dirty="0" sz="1000" spc="50">
                <a:solidFill>
                  <a:srgbClr val="000000"/>
                </a:solidFill>
                <a:latin typeface="PEEJKN+Montserrat Regular"/>
                <a:cs typeface="PEEJKN+Montserrat 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PEEJKN+Montserrat Regular"/>
                <a:cs typeface="PEEJKN+Montserrat Regular"/>
              </a:rPr>
              <a:t>–</a:t>
            </a:r>
            <a:r>
              <a:rPr dirty="0" sz="1000">
                <a:solidFill>
                  <a:srgbClr val="000000"/>
                </a:solidFill>
                <a:latin typeface="PEEJKN+Montserrat Regular"/>
                <a:cs typeface="PEEJKN+Montserrat Regular"/>
              </a:rPr>
              <a:t> </a:t>
            </a:r>
            <a:r>
              <a:rPr dirty="0" sz="2000" b="1">
                <a:solidFill>
                  <a:srgbClr val="ff0000"/>
                </a:solidFill>
                <a:latin typeface="EFHECL+Montserrat Bold"/>
                <a:cs typeface="EFHECL+Montserrat Bold"/>
              </a:rPr>
              <a:t>1,98</a:t>
            </a:r>
            <a:r>
              <a:rPr dirty="0" sz="1000" b="1">
                <a:solidFill>
                  <a:srgbClr val="000000"/>
                </a:solidFill>
                <a:latin typeface="EVBTBU+Montserrat Bold"/>
                <a:cs typeface="EVBTBU+Montserrat Bold"/>
              </a:rPr>
              <a:t>млн</a:t>
            </a:r>
            <a:r>
              <a:rPr dirty="0" sz="1000" b="1">
                <a:solidFill>
                  <a:srgbClr val="000000"/>
                </a:solidFill>
                <a:latin typeface="EVBTBU+Montserrat Bold"/>
                <a:cs typeface="EVBTBU+Montserrat Bold"/>
              </a:rPr>
              <a:t> </a:t>
            </a:r>
            <a:r>
              <a:rPr dirty="0" sz="1000" b="1">
                <a:solidFill>
                  <a:srgbClr val="000000"/>
                </a:solidFill>
                <a:latin typeface="EVBTBU+Montserrat Bold"/>
                <a:cs typeface="EVBTBU+Montserrat Bold"/>
              </a:rPr>
              <a:t>рублей</a:t>
            </a:r>
            <a:r>
              <a:rPr dirty="0" sz="1000">
                <a:solidFill>
                  <a:srgbClr val="000000"/>
                </a:solidFill>
                <a:latin typeface="VUVGMV+Montserrat Regular"/>
                <a:cs typeface="VUVGMV+Montserrat Regular"/>
              </a:rPr>
              <a:t>;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1203655" y="3733093"/>
            <a:ext cx="3810777" cy="517357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373"/>
              </a:lnSpc>
              <a:spcBef>
                <a:spcPts val="0"/>
              </a:spcBef>
              <a:spcAft>
                <a:spcPts val="0"/>
              </a:spcAft>
            </a:pPr>
            <a:r>
              <a:rPr dirty="0" sz="1000">
                <a:solidFill>
                  <a:srgbClr val="000000"/>
                </a:solidFill>
                <a:latin typeface="VUVGMV+Montserrat Regular"/>
                <a:cs typeface="VUVGMV+Montserrat Regular"/>
              </a:rPr>
              <a:t>-</a:t>
            </a:r>
            <a:r>
              <a:rPr dirty="0" sz="1000" b="1">
                <a:solidFill>
                  <a:srgbClr val="000000"/>
                </a:solidFill>
                <a:latin typeface="EVBTBU+Montserrat Bold"/>
                <a:cs typeface="EVBTBU+Montserrat Bold"/>
              </a:rPr>
              <a:t>Пионерскому</a:t>
            </a:r>
            <a:r>
              <a:rPr dirty="0" sz="1000" spc="11" b="1">
                <a:solidFill>
                  <a:srgbClr val="000000"/>
                </a:solidFill>
                <a:latin typeface="EVBTBU+Montserrat Bold"/>
                <a:cs typeface="EVBTBU+Montserrat Bold"/>
              </a:rPr>
              <a:t> </a:t>
            </a:r>
            <a:r>
              <a:rPr dirty="0" sz="1000">
                <a:solidFill>
                  <a:srgbClr val="000000"/>
                </a:solidFill>
                <a:latin typeface="PEEJKN+Montserrat Regular"/>
                <a:cs typeface="PEEJKN+Montserrat Regular"/>
              </a:rPr>
              <a:t>для</a:t>
            </a:r>
            <a:r>
              <a:rPr dirty="0" sz="1000" spc="14">
                <a:solidFill>
                  <a:srgbClr val="000000"/>
                </a:solidFill>
                <a:latin typeface="PEEJKN+Montserrat Regular"/>
                <a:cs typeface="PEEJKN+Montserrat 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PEEJKN+Montserrat Regular"/>
                <a:cs typeface="PEEJKN+Montserrat Regular"/>
              </a:rPr>
              <a:t>капитального</a:t>
            </a:r>
            <a:r>
              <a:rPr dirty="0" sz="1000" spc="62">
                <a:solidFill>
                  <a:srgbClr val="000000"/>
                </a:solidFill>
                <a:latin typeface="PEEJKN+Montserrat Regular"/>
                <a:cs typeface="PEEJKN+Montserrat 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PEEJKN+Montserrat Regular"/>
                <a:cs typeface="PEEJKN+Montserrat Regular"/>
              </a:rPr>
              <a:t>ремонта</a:t>
            </a:r>
            <a:r>
              <a:rPr dirty="0" sz="1000" spc="20">
                <a:solidFill>
                  <a:srgbClr val="000000"/>
                </a:solidFill>
                <a:latin typeface="PEEJKN+Montserrat Regular"/>
                <a:cs typeface="PEEJKN+Montserrat 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PEEJKN+Montserrat Regular"/>
                <a:cs typeface="PEEJKN+Montserrat Regular"/>
              </a:rPr>
              <a:t>подвальных</a:t>
            </a:r>
          </a:p>
          <a:p>
            <a:pPr marL="0" marR="0">
              <a:lnSpc>
                <a:spcPts val="1200"/>
              </a:lnSpc>
              <a:spcBef>
                <a:spcPts val="0"/>
              </a:spcBef>
              <a:spcAft>
                <a:spcPts val="0"/>
              </a:spcAft>
            </a:pPr>
            <a:r>
              <a:rPr dirty="0" sz="1000">
                <a:solidFill>
                  <a:srgbClr val="000000"/>
                </a:solidFill>
                <a:latin typeface="PEEJKN+Montserrat Regular"/>
                <a:cs typeface="PEEJKN+Montserrat Regular"/>
              </a:rPr>
              <a:t>помещений</a:t>
            </a:r>
            <a:r>
              <a:rPr dirty="0" sz="1000" spc="10">
                <a:solidFill>
                  <a:srgbClr val="000000"/>
                </a:solidFill>
                <a:latin typeface="PEEJKN+Montserrat Regular"/>
                <a:cs typeface="PEEJKN+Montserrat 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PEEJKN+Montserrat Regular"/>
                <a:cs typeface="PEEJKN+Montserrat Regular"/>
              </a:rPr>
              <a:t>и</a:t>
            </a:r>
            <a:r>
              <a:rPr dirty="0" sz="1000">
                <a:solidFill>
                  <a:srgbClr val="000000"/>
                </a:solidFill>
                <a:latin typeface="PEEJKN+Montserrat Regular"/>
                <a:cs typeface="PEEJKN+Montserrat 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PEEJKN+Montserrat Regular"/>
                <a:cs typeface="PEEJKN+Montserrat Regular"/>
              </a:rPr>
              <a:t>входной</a:t>
            </a:r>
            <a:r>
              <a:rPr dirty="0" sz="1000" spc="23">
                <a:solidFill>
                  <a:srgbClr val="000000"/>
                </a:solidFill>
                <a:latin typeface="PEEJKN+Montserrat Regular"/>
                <a:cs typeface="PEEJKN+Montserrat 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PEEJKN+Montserrat Regular"/>
                <a:cs typeface="PEEJKN+Montserrat Regular"/>
              </a:rPr>
              <a:t>группы</a:t>
            </a:r>
            <a:r>
              <a:rPr dirty="0" sz="1000" spc="26">
                <a:solidFill>
                  <a:srgbClr val="000000"/>
                </a:solidFill>
                <a:latin typeface="PEEJKN+Montserrat Regular"/>
                <a:cs typeface="PEEJKN+Montserrat 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PEEJKN+Montserrat Regular"/>
                <a:cs typeface="PEEJKN+Montserrat Regular"/>
              </a:rPr>
              <a:t>историко</a:t>
            </a:r>
            <a:r>
              <a:rPr dirty="0" sz="1000">
                <a:solidFill>
                  <a:srgbClr val="000000"/>
                </a:solidFill>
                <a:latin typeface="VUVGMV+Montserrat Regular"/>
                <a:cs typeface="VUVGMV+Montserrat Regular"/>
              </a:rPr>
              <a:t>-</a:t>
            </a:r>
          </a:p>
          <a:p>
            <a:pPr marL="0" marR="0">
              <a:lnSpc>
                <a:spcPts val="1200"/>
              </a:lnSpc>
              <a:spcBef>
                <a:spcPts val="0"/>
              </a:spcBef>
              <a:spcAft>
                <a:spcPts val="0"/>
              </a:spcAft>
            </a:pPr>
            <a:r>
              <a:rPr dirty="0" sz="1000">
                <a:solidFill>
                  <a:srgbClr val="000000"/>
                </a:solidFill>
                <a:latin typeface="PEEJKN+Montserrat Regular"/>
                <a:cs typeface="PEEJKN+Montserrat Regular"/>
              </a:rPr>
              <a:t>археологического</a:t>
            </a:r>
            <a:r>
              <a:rPr dirty="0" sz="1000" spc="52">
                <a:solidFill>
                  <a:srgbClr val="000000"/>
                </a:solidFill>
                <a:latin typeface="PEEJKN+Montserrat Regular"/>
                <a:cs typeface="PEEJKN+Montserrat 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PEEJKN+Montserrat Regular"/>
                <a:cs typeface="PEEJKN+Montserrat Regular"/>
              </a:rPr>
              <a:t>музея</a:t>
            </a:r>
            <a:r>
              <a:rPr dirty="0" sz="1000" spc="11">
                <a:solidFill>
                  <a:srgbClr val="000000"/>
                </a:solidFill>
                <a:latin typeface="PEEJKN+Montserrat Regular"/>
                <a:cs typeface="PEEJKN+Montserrat 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PEEJKN+Montserrat Regular"/>
                <a:cs typeface="PEEJKN+Montserrat Regular"/>
              </a:rPr>
              <a:t>«Рантава»</a:t>
            </a:r>
            <a:r>
              <a:rPr dirty="0" sz="1000" spc="56">
                <a:solidFill>
                  <a:srgbClr val="000000"/>
                </a:solidFill>
                <a:latin typeface="PEEJKN+Montserrat Regular"/>
                <a:cs typeface="PEEJKN+Montserrat 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VUVGMV+Montserrat Regular"/>
                <a:cs typeface="VUVGMV+Montserrat Regular"/>
              </a:rPr>
              <a:t>-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1203655" y="4170269"/>
            <a:ext cx="1504758" cy="389066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763"/>
              </a:lnSpc>
              <a:spcBef>
                <a:spcPts val="0"/>
              </a:spcBef>
              <a:spcAft>
                <a:spcPts val="0"/>
              </a:spcAft>
            </a:pPr>
            <a:r>
              <a:rPr dirty="0" sz="2000" b="1">
                <a:solidFill>
                  <a:srgbClr val="ff0000"/>
                </a:solidFill>
                <a:latin typeface="EFHECL+Montserrat Bold"/>
                <a:cs typeface="EFHECL+Montserrat Bold"/>
              </a:rPr>
              <a:t>2,21</a:t>
            </a:r>
            <a:r>
              <a:rPr dirty="0" sz="1000" b="1">
                <a:solidFill>
                  <a:srgbClr val="000000"/>
                </a:solidFill>
                <a:latin typeface="EVBTBU+Montserrat Bold"/>
                <a:cs typeface="EVBTBU+Montserrat Bold"/>
              </a:rPr>
              <a:t>млн</a:t>
            </a:r>
            <a:r>
              <a:rPr dirty="0" sz="1000" b="1">
                <a:solidFill>
                  <a:srgbClr val="000000"/>
                </a:solidFill>
                <a:latin typeface="EVBTBU+Montserrat Bold"/>
                <a:cs typeface="EVBTBU+Montserrat Bold"/>
              </a:rPr>
              <a:t> </a:t>
            </a:r>
            <a:r>
              <a:rPr dirty="0" sz="1000" b="1">
                <a:solidFill>
                  <a:srgbClr val="000000"/>
                </a:solidFill>
                <a:latin typeface="EVBTBU+Montserrat Bold"/>
                <a:cs typeface="EVBTBU+Montserrat Bold"/>
              </a:rPr>
              <a:t>рублей.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8994648" y="4857276"/>
            <a:ext cx="210331" cy="177626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098"/>
              </a:lnSpc>
              <a:spcBef>
                <a:spcPts val="0"/>
              </a:spcBef>
              <a:spcAft>
                <a:spcPts val="0"/>
              </a:spcAft>
            </a:pPr>
            <a:r>
              <a:rPr dirty="0" sz="900">
                <a:solidFill>
                  <a:srgbClr val="898989"/>
                </a:solidFill>
                <a:latin typeface="UUNSEI+Calibri"/>
                <a:cs typeface="UUNSEI+Calibri"/>
              </a:rPr>
              <a:t>6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7074154" y="4883234"/>
            <a:ext cx="1456995" cy="126367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695"/>
              </a:lnSpc>
              <a:spcBef>
                <a:spcPts val="0"/>
              </a:spcBef>
              <a:spcAft>
                <a:spcPts val="0"/>
              </a:spcAft>
            </a:pPr>
            <a:r>
              <a:rPr dirty="0" sz="500">
                <a:solidFill>
                  <a:srgbClr val="000000"/>
                </a:solidFill>
                <a:latin typeface="PEEJKN+Montserrat Regular"/>
                <a:cs typeface="PEEJKN+Montserrat Regular"/>
              </a:rPr>
              <a:t>Фото</a:t>
            </a:r>
            <a:r>
              <a:rPr dirty="0" sz="500" spc="-36">
                <a:solidFill>
                  <a:srgbClr val="000000"/>
                </a:solidFill>
                <a:latin typeface="PEEJKN+Montserrat Regular"/>
                <a:cs typeface="PEEJKN+Montserrat Regular"/>
              </a:rPr>
              <a:t> </a:t>
            </a:r>
            <a:r>
              <a:rPr dirty="0" sz="500">
                <a:solidFill>
                  <a:srgbClr val="000000"/>
                </a:solidFill>
                <a:latin typeface="PEEJKN+Montserrat Regular"/>
                <a:cs typeface="PEEJKN+Montserrat Regular"/>
              </a:rPr>
              <a:t>предоставлено</a:t>
            </a:r>
            <a:r>
              <a:rPr dirty="0" sz="500" spc="-43">
                <a:solidFill>
                  <a:srgbClr val="000000"/>
                </a:solidFill>
                <a:latin typeface="PEEJKN+Montserrat Regular"/>
                <a:cs typeface="PEEJKN+Montserrat Regular"/>
              </a:rPr>
              <a:t> </a:t>
            </a:r>
            <a:r>
              <a:rPr dirty="0" sz="500">
                <a:solidFill>
                  <a:srgbClr val="000000"/>
                </a:solidFill>
                <a:latin typeface="PEEJKN+Montserrat Regular"/>
                <a:cs typeface="PEEJKN+Montserrat Regular"/>
              </a:rPr>
              <a:t>музеем</a:t>
            </a:r>
            <a:r>
              <a:rPr dirty="0" sz="500">
                <a:solidFill>
                  <a:srgbClr val="000000"/>
                </a:solidFill>
                <a:latin typeface="PEEJKN+Montserrat Regular"/>
                <a:cs typeface="PEEJKN+Montserrat Regular"/>
              </a:rPr>
              <a:t> </a:t>
            </a:r>
            <a:r>
              <a:rPr dirty="0" sz="500">
                <a:solidFill>
                  <a:srgbClr val="000000"/>
                </a:solidFill>
                <a:latin typeface="PEEJKN+Montserrat Regular"/>
                <a:cs typeface="PEEJKN+Montserrat Regular"/>
              </a:rPr>
              <a:t>«Рантава»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object 1"/>
          <p:cNvSpPr/>
          <p:nvPr/>
        </p:nvSpPr>
        <p:spPr>
          <a:xfrm>
            <a:off x="0" y="0"/>
            <a:ext cx="9144000" cy="5143499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662940" y="207937"/>
            <a:ext cx="5313114" cy="284407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939"/>
              </a:lnSpc>
              <a:spcBef>
                <a:spcPts val="0"/>
              </a:spcBef>
              <a:spcAft>
                <a:spcPts val="0"/>
              </a:spcAft>
            </a:pPr>
            <a:r>
              <a:rPr dirty="0" sz="1400">
                <a:solidFill>
                  <a:srgbClr val="000000"/>
                </a:solidFill>
                <a:latin typeface="HBGSMI+Montserrat Black"/>
                <a:cs typeface="HBGSMI+Montserrat Black"/>
              </a:rPr>
              <a:t>НАЦИОНАЛЬНЫЙ</a:t>
            </a:r>
            <a:r>
              <a:rPr dirty="0" sz="1400" spc="-20">
                <a:solidFill>
                  <a:srgbClr val="000000"/>
                </a:solidFill>
                <a:latin typeface="HBGSMI+Montserrat Black"/>
                <a:cs typeface="HBGSMI+Montserrat Black"/>
              </a:rPr>
              <a:t> </a:t>
            </a:r>
            <a:r>
              <a:rPr dirty="0" sz="1400">
                <a:solidFill>
                  <a:srgbClr val="000000"/>
                </a:solidFill>
                <a:latin typeface="HBGSMI+Montserrat Black"/>
                <a:cs typeface="HBGSMI+Montserrat Black"/>
              </a:rPr>
              <a:t>ПРОЕКТ</a:t>
            </a:r>
            <a:r>
              <a:rPr dirty="0" sz="1400">
                <a:solidFill>
                  <a:srgbClr val="000000"/>
                </a:solidFill>
                <a:latin typeface="HBGSMI+Montserrat Black"/>
                <a:cs typeface="HBGSMI+Montserrat Black"/>
              </a:rPr>
              <a:t> </a:t>
            </a:r>
            <a:r>
              <a:rPr dirty="0" sz="1400">
                <a:solidFill>
                  <a:srgbClr val="000000"/>
                </a:solidFill>
                <a:latin typeface="HBGSMI+Montserrat Black"/>
                <a:cs typeface="HBGSMI+Montserrat Black"/>
              </a:rPr>
              <a:t>«КУЛЬТУРА»</a:t>
            </a:r>
            <a:r>
              <a:rPr dirty="0" sz="1400">
                <a:solidFill>
                  <a:srgbClr val="000000"/>
                </a:solidFill>
                <a:latin typeface="HBGSMI+Montserrat Black"/>
                <a:cs typeface="HBGSMI+Montserrat Black"/>
              </a:rPr>
              <a:t> </a:t>
            </a:r>
            <a:r>
              <a:rPr dirty="0" sz="1400">
                <a:solidFill>
                  <a:srgbClr val="000000"/>
                </a:solidFill>
                <a:latin typeface="HBGSMI+Montserrat Black"/>
                <a:cs typeface="HBGSMI+Montserrat Black"/>
              </a:rPr>
              <a:t>2022</a:t>
            </a:r>
            <a:r>
              <a:rPr dirty="0" sz="1400">
                <a:solidFill>
                  <a:srgbClr val="000000"/>
                </a:solidFill>
                <a:latin typeface="HBGSMI+Montserrat Black"/>
                <a:cs typeface="HBGSMI+Montserrat Black"/>
              </a:rPr>
              <a:t> </a:t>
            </a:r>
            <a:r>
              <a:rPr dirty="0" sz="1400">
                <a:solidFill>
                  <a:srgbClr val="000000"/>
                </a:solidFill>
                <a:latin typeface="NLWNFJ+Montserrat Black"/>
                <a:cs typeface="NLWNFJ+Montserrat Black"/>
              </a:rPr>
              <a:t>-</a:t>
            </a:r>
            <a:r>
              <a:rPr dirty="0" sz="1400" spc="76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sz="1400">
                <a:solidFill>
                  <a:srgbClr val="000000"/>
                </a:solidFill>
                <a:latin typeface="NLWNFJ+Montserrat Black"/>
                <a:cs typeface="NLWNFJ+Montserrat Black"/>
              </a:rPr>
              <a:t>2024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578205" y="1104417"/>
            <a:ext cx="2593238" cy="431139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654"/>
              </a:lnSpc>
              <a:spcBef>
                <a:spcPts val="0"/>
              </a:spcBef>
              <a:spcAft>
                <a:spcPts val="0"/>
              </a:spcAft>
            </a:pPr>
            <a:r>
              <a:rPr dirty="0" sz="1200">
                <a:solidFill>
                  <a:srgbClr val="5a21c1"/>
                </a:solidFill>
                <a:latin typeface="RTFFFE+Montserrat ExtraBold"/>
                <a:cs typeface="RTFFFE+Montserrat ExtraBold"/>
              </a:rPr>
              <a:t>2</a:t>
            </a:r>
            <a:r>
              <a:rPr dirty="0" sz="1200" spc="60">
                <a:solidFill>
                  <a:srgbClr val="5a21c1"/>
                </a:solidFill>
                <a:latin typeface="RTFFFE+Montserrat ExtraBold"/>
                <a:cs typeface="RTFFFE+Montserrat ExtraBold"/>
              </a:rPr>
              <a:t> </a:t>
            </a:r>
            <a:r>
              <a:rPr dirty="0" sz="1200">
                <a:solidFill>
                  <a:srgbClr val="5a21c1"/>
                </a:solidFill>
                <a:latin typeface="RTFFFE+Montserrat ExtraBold"/>
                <a:cs typeface="RTFFFE+Montserrat ExtraBold"/>
              </a:rPr>
              <a:t>ОБЪЕКТА</a:t>
            </a:r>
            <a:r>
              <a:rPr dirty="0" sz="1200" spc="29">
                <a:solidFill>
                  <a:srgbClr val="5a21c1"/>
                </a:solidFill>
                <a:latin typeface="RTFFFE+Montserrat ExtraBold"/>
                <a:cs typeface="RTFFFE+Montserrat ExtraBold"/>
              </a:rPr>
              <a:t> </a:t>
            </a:r>
            <a:r>
              <a:rPr dirty="0" sz="1200">
                <a:solidFill>
                  <a:srgbClr val="5a21c1"/>
                </a:solidFill>
                <a:latin typeface="RTFFFE+Montserrat ExtraBold"/>
                <a:cs typeface="RTFFFE+Montserrat ExtraBold"/>
              </a:rPr>
              <a:t>МУЗЕЯ</a:t>
            </a:r>
            <a:r>
              <a:rPr dirty="0" sz="1200" spc="63">
                <a:solidFill>
                  <a:srgbClr val="5a21c1"/>
                </a:solidFill>
                <a:latin typeface="RTFFFE+Montserrat ExtraBold"/>
                <a:cs typeface="RTFFFE+Montserrat ExtraBold"/>
              </a:rPr>
              <a:t> </a:t>
            </a:r>
            <a:r>
              <a:rPr dirty="0" sz="1200">
                <a:solidFill>
                  <a:srgbClr val="5a21c1"/>
                </a:solidFill>
                <a:latin typeface="RTFFFE+Montserrat ExtraBold"/>
                <a:cs typeface="RTFFFE+Montserrat ExtraBold"/>
              </a:rPr>
              <a:t>ГУСЕВА</a:t>
            </a:r>
          </a:p>
          <a:p>
            <a:pPr marL="0" marR="0">
              <a:lnSpc>
                <a:spcPts val="1440"/>
              </a:lnSpc>
              <a:spcBef>
                <a:spcPts val="0"/>
              </a:spcBef>
              <a:spcAft>
                <a:spcPts val="0"/>
              </a:spcAft>
            </a:pPr>
            <a:r>
              <a:rPr dirty="0" sz="1200">
                <a:solidFill>
                  <a:srgbClr val="000000"/>
                </a:solidFill>
                <a:latin typeface="PEEJKN+Montserrat Regular"/>
                <a:cs typeface="PEEJKN+Montserrat Regular"/>
              </a:rPr>
              <a:t>капитально</a:t>
            </a:r>
            <a:r>
              <a:rPr dirty="0" sz="1200" spc="14">
                <a:solidFill>
                  <a:srgbClr val="000000"/>
                </a:solidFill>
                <a:latin typeface="PEEJKN+Montserrat Regular"/>
                <a:cs typeface="PEEJKN+Montserrat Regular"/>
              </a:rPr>
              <a:t> </a:t>
            </a:r>
            <a:r>
              <a:rPr dirty="0" sz="1200">
                <a:solidFill>
                  <a:srgbClr val="000000"/>
                </a:solidFill>
                <a:latin typeface="PEEJKN+Montserrat Regular"/>
                <a:cs typeface="PEEJKN+Montserrat Regular"/>
              </a:rPr>
              <a:t>отремонтированы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578205" y="1653057"/>
            <a:ext cx="2681477" cy="248259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654"/>
              </a:lnSpc>
              <a:spcBef>
                <a:spcPts val="0"/>
              </a:spcBef>
              <a:spcAft>
                <a:spcPts val="0"/>
              </a:spcAft>
            </a:pPr>
            <a:r>
              <a:rPr dirty="0" sz="1200">
                <a:solidFill>
                  <a:srgbClr val="000000"/>
                </a:solidFill>
                <a:latin typeface="PEEJKN+Montserrat Regular"/>
                <a:cs typeface="PEEJKN+Montserrat Regular"/>
              </a:rPr>
              <a:t>общий</a:t>
            </a:r>
            <a:r>
              <a:rPr dirty="0" sz="1200" spc="-26">
                <a:solidFill>
                  <a:srgbClr val="000000"/>
                </a:solidFill>
                <a:latin typeface="PEEJKN+Montserrat Regular"/>
                <a:cs typeface="PEEJKN+Montserrat Regular"/>
              </a:rPr>
              <a:t> </a:t>
            </a:r>
            <a:r>
              <a:rPr dirty="0" sz="1200">
                <a:solidFill>
                  <a:srgbClr val="000000"/>
                </a:solidFill>
                <a:latin typeface="PEEJKN+Montserrat Regular"/>
                <a:cs typeface="PEEJKN+Montserrat Regular"/>
              </a:rPr>
              <a:t>объем</a:t>
            </a:r>
            <a:r>
              <a:rPr dirty="0" sz="1200">
                <a:solidFill>
                  <a:srgbClr val="000000"/>
                </a:solidFill>
                <a:latin typeface="PEEJKN+Montserrat Regular"/>
                <a:cs typeface="PEEJKN+Montserrat Regular"/>
              </a:rPr>
              <a:t> </a:t>
            </a:r>
            <a:r>
              <a:rPr dirty="0" sz="1200">
                <a:solidFill>
                  <a:srgbClr val="000000"/>
                </a:solidFill>
                <a:latin typeface="PEEJKN+Montserrat Regular"/>
                <a:cs typeface="PEEJKN+Montserrat Regular"/>
              </a:rPr>
              <a:t>финансирования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578205" y="1820616"/>
            <a:ext cx="1595323" cy="389066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763"/>
              </a:lnSpc>
              <a:spcBef>
                <a:spcPts val="0"/>
              </a:spcBef>
              <a:spcAft>
                <a:spcPts val="0"/>
              </a:spcAft>
            </a:pPr>
            <a:r>
              <a:rPr dirty="0" sz="2000">
                <a:solidFill>
                  <a:srgbClr val="ff0000"/>
                </a:solidFill>
                <a:latin typeface="VUVGMV+Montserrat Regular"/>
                <a:cs typeface="VUVGMV+Montserrat Regular"/>
              </a:rPr>
              <a:t>78,1</a:t>
            </a:r>
            <a:r>
              <a:rPr dirty="0" sz="1200">
                <a:solidFill>
                  <a:srgbClr val="000000"/>
                </a:solidFill>
                <a:latin typeface="PEEJKN+Montserrat Regular"/>
                <a:cs typeface="PEEJKN+Montserrat Regular"/>
              </a:rPr>
              <a:t>млн</a:t>
            </a:r>
            <a:r>
              <a:rPr dirty="0" sz="1200">
                <a:solidFill>
                  <a:srgbClr val="000000"/>
                </a:solidFill>
                <a:latin typeface="PEEJKN+Montserrat Regular"/>
                <a:cs typeface="PEEJKN+Montserrat Regular"/>
              </a:rPr>
              <a:t> </a:t>
            </a:r>
            <a:r>
              <a:rPr dirty="0" sz="1200">
                <a:solidFill>
                  <a:srgbClr val="000000"/>
                </a:solidFill>
                <a:latin typeface="PEEJKN+Montserrat Regular"/>
                <a:cs typeface="PEEJKN+Montserrat Regular"/>
              </a:rPr>
              <a:t>рублей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578205" y="2506878"/>
            <a:ext cx="2788158" cy="431222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654"/>
              </a:lnSpc>
              <a:spcBef>
                <a:spcPts val="0"/>
              </a:spcBef>
              <a:spcAft>
                <a:spcPts val="0"/>
              </a:spcAft>
            </a:pPr>
            <a:r>
              <a:rPr dirty="0" sz="1200">
                <a:solidFill>
                  <a:srgbClr val="5a21c1"/>
                </a:solidFill>
                <a:latin typeface="RTFFFE+Montserrat ExtraBold"/>
                <a:cs typeface="RTFFFE+Montserrat ExtraBold"/>
              </a:rPr>
              <a:t>ВСЕ</a:t>
            </a:r>
            <a:r>
              <a:rPr dirty="0" sz="1200" spc="55">
                <a:solidFill>
                  <a:srgbClr val="5a21c1"/>
                </a:solidFill>
                <a:latin typeface="RTFFFE+Montserrat ExtraBold"/>
                <a:cs typeface="RTFFFE+Montserrat ExtraBold"/>
              </a:rPr>
              <a:t> </a:t>
            </a:r>
            <a:r>
              <a:rPr dirty="0" sz="1200">
                <a:solidFill>
                  <a:srgbClr val="5a21c1"/>
                </a:solidFill>
                <a:latin typeface="RTFFFE+Montserrat ExtraBold"/>
                <a:cs typeface="RTFFFE+Montserrat ExtraBold"/>
              </a:rPr>
              <a:t>МУНИЦИПАЛЬНЫЕ</a:t>
            </a:r>
            <a:r>
              <a:rPr dirty="0" sz="1200" spc="42">
                <a:solidFill>
                  <a:srgbClr val="5a21c1"/>
                </a:solidFill>
                <a:latin typeface="RTFFFE+Montserrat ExtraBold"/>
                <a:cs typeface="RTFFFE+Montserrat ExtraBold"/>
              </a:rPr>
              <a:t> </a:t>
            </a:r>
            <a:r>
              <a:rPr dirty="0" sz="1200">
                <a:solidFill>
                  <a:srgbClr val="5a21c1"/>
                </a:solidFill>
                <a:latin typeface="RTFFFE+Montserrat ExtraBold"/>
                <a:cs typeface="RTFFFE+Montserrat ExtraBold"/>
              </a:rPr>
              <a:t>МУЗЕИ</a:t>
            </a:r>
          </a:p>
          <a:p>
            <a:pPr marL="0" marR="0">
              <a:lnSpc>
                <a:spcPts val="1440"/>
              </a:lnSpc>
              <a:spcBef>
                <a:spcPts val="0"/>
              </a:spcBef>
              <a:spcAft>
                <a:spcPts val="0"/>
              </a:spcAft>
            </a:pPr>
            <a:r>
              <a:rPr dirty="0" sz="1200">
                <a:solidFill>
                  <a:srgbClr val="5a21c1"/>
                </a:solidFill>
                <a:latin typeface="RTFFFE+Montserrat ExtraBold"/>
                <a:cs typeface="RTFFFE+Montserrat ExtraBold"/>
              </a:rPr>
              <a:t>И</a:t>
            </a:r>
            <a:r>
              <a:rPr dirty="0" sz="1200" spc="48">
                <a:solidFill>
                  <a:srgbClr val="5a21c1"/>
                </a:solidFill>
                <a:latin typeface="RTFFFE+Montserrat ExtraBold"/>
                <a:cs typeface="RTFFFE+Montserrat ExtraBold"/>
              </a:rPr>
              <a:t> </a:t>
            </a:r>
            <a:r>
              <a:rPr dirty="0" sz="1200">
                <a:solidFill>
                  <a:srgbClr val="5a21c1"/>
                </a:solidFill>
                <a:latin typeface="RTFFFE+Montserrat ExtraBold"/>
                <a:cs typeface="RTFFFE+Montserrat ExtraBold"/>
              </a:rPr>
              <a:t>КАЛИНИНГРАДСКИЙ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578205" y="2872892"/>
            <a:ext cx="1861870" cy="248259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654"/>
              </a:lnSpc>
              <a:spcBef>
                <a:spcPts val="0"/>
              </a:spcBef>
              <a:spcAft>
                <a:spcPts val="0"/>
              </a:spcAft>
            </a:pPr>
            <a:r>
              <a:rPr dirty="0" sz="1200">
                <a:solidFill>
                  <a:srgbClr val="5a21c1"/>
                </a:solidFill>
                <a:latin typeface="RTFFFE+Montserrat ExtraBold"/>
                <a:cs typeface="RTFFFE+Montserrat ExtraBold"/>
              </a:rPr>
              <a:t>ОБЛАСТНОЙ</a:t>
            </a:r>
            <a:r>
              <a:rPr dirty="0" sz="1200" spc="49">
                <a:solidFill>
                  <a:srgbClr val="5a21c1"/>
                </a:solidFill>
                <a:latin typeface="RTFFFE+Montserrat ExtraBold"/>
                <a:cs typeface="RTFFFE+Montserrat ExtraBold"/>
              </a:rPr>
              <a:t> </a:t>
            </a:r>
            <a:r>
              <a:rPr dirty="0" sz="1200">
                <a:solidFill>
                  <a:srgbClr val="5a21c1"/>
                </a:solidFill>
                <a:latin typeface="RTFFFE+Montserrat ExtraBold"/>
                <a:cs typeface="RTFFFE+Montserrat ExtraBold"/>
              </a:rPr>
              <a:t>МУЗЕЙ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578205" y="3055772"/>
            <a:ext cx="2863291" cy="248259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654"/>
              </a:lnSpc>
              <a:spcBef>
                <a:spcPts val="0"/>
              </a:spcBef>
              <a:spcAft>
                <a:spcPts val="0"/>
              </a:spcAft>
            </a:pPr>
            <a:r>
              <a:rPr dirty="0" sz="1200">
                <a:solidFill>
                  <a:srgbClr val="5a21c1"/>
                </a:solidFill>
                <a:latin typeface="RTFFFE+Montserrat ExtraBold"/>
                <a:cs typeface="RTFFFE+Montserrat ExtraBold"/>
              </a:rPr>
              <a:t>ИЗОБРАЗИТЕЛЬНЫХ</a:t>
            </a:r>
            <a:r>
              <a:rPr dirty="0" sz="1200" spc="65">
                <a:solidFill>
                  <a:srgbClr val="5a21c1"/>
                </a:solidFill>
                <a:latin typeface="RTFFFE+Montserrat ExtraBold"/>
                <a:cs typeface="RTFFFE+Montserrat ExtraBold"/>
              </a:rPr>
              <a:t> </a:t>
            </a:r>
            <a:r>
              <a:rPr dirty="0" sz="1200">
                <a:solidFill>
                  <a:srgbClr val="5a21c1"/>
                </a:solidFill>
                <a:latin typeface="RTFFFE+Montserrat ExtraBold"/>
                <a:cs typeface="RTFFFE+Montserrat ExtraBold"/>
              </a:rPr>
              <a:t>ИСКУССТВ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578205" y="3421532"/>
            <a:ext cx="2308860" cy="248259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654"/>
              </a:lnSpc>
              <a:spcBef>
                <a:spcPts val="0"/>
              </a:spcBef>
              <a:spcAft>
                <a:spcPts val="0"/>
              </a:spcAft>
            </a:pPr>
            <a:r>
              <a:rPr dirty="0" sz="1200">
                <a:solidFill>
                  <a:srgbClr val="000000"/>
                </a:solidFill>
                <a:latin typeface="PEEJKN+Montserrat Regular"/>
                <a:cs typeface="PEEJKN+Montserrat Regular"/>
              </a:rPr>
              <a:t>оснащены</a:t>
            </a:r>
            <a:r>
              <a:rPr dirty="0" sz="1200" spc="-23">
                <a:solidFill>
                  <a:srgbClr val="000000"/>
                </a:solidFill>
                <a:latin typeface="PEEJKN+Montserrat Regular"/>
                <a:cs typeface="PEEJKN+Montserrat Regular"/>
              </a:rPr>
              <a:t> </a:t>
            </a:r>
            <a:r>
              <a:rPr dirty="0" sz="1200">
                <a:solidFill>
                  <a:srgbClr val="000000"/>
                </a:solidFill>
                <a:latin typeface="PEEJKN+Montserrat Regular"/>
                <a:cs typeface="PEEJKN+Montserrat Regular"/>
              </a:rPr>
              <a:t>оборудованием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578205" y="3787597"/>
            <a:ext cx="1475536" cy="248259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654"/>
              </a:lnSpc>
              <a:spcBef>
                <a:spcPts val="0"/>
              </a:spcBef>
              <a:spcAft>
                <a:spcPts val="0"/>
              </a:spcAft>
            </a:pPr>
            <a:r>
              <a:rPr dirty="0" sz="1200">
                <a:solidFill>
                  <a:srgbClr val="000000"/>
                </a:solidFill>
                <a:latin typeface="PEEJKN+Montserrat Regular"/>
                <a:cs typeface="PEEJKN+Montserrat Regular"/>
              </a:rPr>
              <a:t>на</a:t>
            </a:r>
            <a:r>
              <a:rPr dirty="0" sz="1200">
                <a:solidFill>
                  <a:srgbClr val="000000"/>
                </a:solidFill>
                <a:latin typeface="PEEJKN+Montserrat Regular"/>
                <a:cs typeface="PEEJKN+Montserrat Regular"/>
              </a:rPr>
              <a:t> </a:t>
            </a:r>
            <a:r>
              <a:rPr dirty="0" sz="1200">
                <a:solidFill>
                  <a:srgbClr val="000000"/>
                </a:solidFill>
                <a:latin typeface="PEEJKN+Montserrat Regular"/>
                <a:cs typeface="PEEJKN+Montserrat Regular"/>
              </a:rPr>
              <a:t>общую</a:t>
            </a:r>
            <a:r>
              <a:rPr dirty="0" sz="1200" spc="-11">
                <a:solidFill>
                  <a:srgbClr val="000000"/>
                </a:solidFill>
                <a:latin typeface="PEEJKN+Montserrat Regular"/>
                <a:cs typeface="PEEJKN+Montserrat Regular"/>
              </a:rPr>
              <a:t> </a:t>
            </a:r>
            <a:r>
              <a:rPr dirty="0" sz="1200">
                <a:solidFill>
                  <a:srgbClr val="000000"/>
                </a:solidFill>
                <a:latin typeface="PEEJKN+Montserrat Regular"/>
                <a:cs typeface="PEEJKN+Montserrat Regular"/>
              </a:rPr>
              <a:t>сумму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578205" y="3954775"/>
            <a:ext cx="1816277" cy="389066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763"/>
              </a:lnSpc>
              <a:spcBef>
                <a:spcPts val="0"/>
              </a:spcBef>
              <a:spcAft>
                <a:spcPts val="0"/>
              </a:spcAft>
            </a:pPr>
            <a:r>
              <a:rPr dirty="0" sz="2000">
                <a:solidFill>
                  <a:srgbClr val="ff0000"/>
                </a:solidFill>
                <a:latin typeface="VUVGMV+Montserrat Regular"/>
                <a:cs typeface="VUVGMV+Montserrat Regular"/>
              </a:rPr>
              <a:t>43,24</a:t>
            </a:r>
            <a:r>
              <a:rPr dirty="0" sz="2000" spc="-204">
                <a:solidFill>
                  <a:srgbClr val="ff0000"/>
                </a:solidFill>
                <a:latin typeface="VUVGMV+Montserrat Regular"/>
                <a:cs typeface="VUVGMV+Montserrat Regular"/>
              </a:rPr>
              <a:t> </a:t>
            </a:r>
            <a:r>
              <a:rPr dirty="0" sz="1200">
                <a:solidFill>
                  <a:srgbClr val="000000"/>
                </a:solidFill>
                <a:latin typeface="PEEJKN+Montserrat Regular"/>
                <a:cs typeface="PEEJKN+Montserrat Regular"/>
              </a:rPr>
              <a:t>млн</a:t>
            </a:r>
            <a:r>
              <a:rPr dirty="0" sz="1200">
                <a:solidFill>
                  <a:srgbClr val="000000"/>
                </a:solidFill>
                <a:latin typeface="PEEJKN+Montserrat Regular"/>
                <a:cs typeface="PEEJKN+Montserrat Regular"/>
              </a:rPr>
              <a:t> </a:t>
            </a:r>
            <a:r>
              <a:rPr dirty="0" sz="1200">
                <a:solidFill>
                  <a:srgbClr val="000000"/>
                </a:solidFill>
                <a:latin typeface="PEEJKN+Montserrat Regular"/>
                <a:cs typeface="PEEJKN+Montserrat Regular"/>
              </a:rPr>
              <a:t>рублей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5750687" y="4776826"/>
            <a:ext cx="3275686" cy="27941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698"/>
              </a:lnSpc>
              <a:spcBef>
                <a:spcPts val="0"/>
              </a:spcBef>
              <a:spcAft>
                <a:spcPts val="0"/>
              </a:spcAft>
            </a:pPr>
            <a:r>
              <a:rPr dirty="0" sz="500">
                <a:solidFill>
                  <a:srgbClr val="000000"/>
                </a:solidFill>
                <a:latin typeface="PEEJKN+Montserrat Regular"/>
                <a:cs typeface="PEEJKN+Montserrat Regular"/>
              </a:rPr>
              <a:t>Фото</a:t>
            </a:r>
            <a:r>
              <a:rPr dirty="0" sz="500" spc="-35">
                <a:solidFill>
                  <a:srgbClr val="000000"/>
                </a:solidFill>
                <a:latin typeface="PEEJKN+Montserrat Regular"/>
                <a:cs typeface="PEEJKN+Montserrat Regular"/>
              </a:rPr>
              <a:t> </a:t>
            </a:r>
            <a:r>
              <a:rPr dirty="0" sz="500">
                <a:solidFill>
                  <a:srgbClr val="000000"/>
                </a:solidFill>
                <a:latin typeface="PEEJKN+Montserrat Regular"/>
                <a:cs typeface="PEEJKN+Montserrat Regular"/>
              </a:rPr>
              <a:t>предоставлены</a:t>
            </a:r>
            <a:r>
              <a:rPr dirty="0" sz="500" spc="-45">
                <a:solidFill>
                  <a:srgbClr val="000000"/>
                </a:solidFill>
                <a:latin typeface="PEEJKN+Montserrat Regular"/>
                <a:cs typeface="PEEJKN+Montserrat Regular"/>
              </a:rPr>
              <a:t> </a:t>
            </a:r>
            <a:r>
              <a:rPr dirty="0" sz="500">
                <a:solidFill>
                  <a:srgbClr val="000000"/>
                </a:solidFill>
                <a:latin typeface="PEEJKN+Montserrat Regular"/>
                <a:cs typeface="PEEJKN+Montserrat Regular"/>
              </a:rPr>
              <a:t>музеями</a:t>
            </a:r>
            <a:r>
              <a:rPr dirty="0" sz="500">
                <a:solidFill>
                  <a:srgbClr val="000000"/>
                </a:solidFill>
                <a:latin typeface="PEEJKN+Montserrat Regular"/>
                <a:cs typeface="PEEJKN+Montserrat Regular"/>
              </a:rPr>
              <a:t> </a:t>
            </a:r>
            <a:r>
              <a:rPr dirty="0" sz="500">
                <a:solidFill>
                  <a:srgbClr val="000000"/>
                </a:solidFill>
                <a:latin typeface="PEEJKN+Montserrat Regular"/>
                <a:cs typeface="PEEJKN+Montserrat Regular"/>
              </a:rPr>
              <a:t>«Вальдавский</a:t>
            </a:r>
            <a:r>
              <a:rPr dirty="0" sz="500" spc="-21">
                <a:solidFill>
                  <a:srgbClr val="000000"/>
                </a:solidFill>
                <a:latin typeface="PEEJKN+Montserrat Regular"/>
                <a:cs typeface="PEEJKN+Montserrat Regular"/>
              </a:rPr>
              <a:t> </a:t>
            </a:r>
            <a:r>
              <a:rPr dirty="0" sz="500">
                <a:solidFill>
                  <a:srgbClr val="000000"/>
                </a:solidFill>
                <a:latin typeface="PEEJKN+Montserrat Regular"/>
                <a:cs typeface="PEEJKN+Montserrat Regular"/>
              </a:rPr>
              <a:t>замок»,</a:t>
            </a:r>
            <a:r>
              <a:rPr dirty="0" sz="500" spc="-33">
                <a:solidFill>
                  <a:srgbClr val="000000"/>
                </a:solidFill>
                <a:latin typeface="PEEJKN+Montserrat Regular"/>
                <a:cs typeface="PEEJKN+Montserrat Regular"/>
              </a:rPr>
              <a:t> </a:t>
            </a:r>
            <a:r>
              <a:rPr dirty="0" sz="500">
                <a:solidFill>
                  <a:srgbClr val="000000"/>
                </a:solidFill>
                <a:latin typeface="PEEJKN+Montserrat Regular"/>
                <a:cs typeface="PEEJKN+Montserrat Regular"/>
              </a:rPr>
              <a:t>«Музей</a:t>
            </a:r>
            <a:r>
              <a:rPr dirty="0" sz="500">
                <a:solidFill>
                  <a:srgbClr val="000000"/>
                </a:solidFill>
                <a:latin typeface="PEEJKN+Montserrat Regular"/>
                <a:cs typeface="PEEJKN+Montserrat Regular"/>
              </a:rPr>
              <a:t> </a:t>
            </a:r>
            <a:r>
              <a:rPr dirty="0" sz="500">
                <a:solidFill>
                  <a:srgbClr val="000000"/>
                </a:solidFill>
                <a:latin typeface="PEEJKN+Montserrat Regular"/>
                <a:cs typeface="PEEJKN+Montserrat Regular"/>
              </a:rPr>
              <a:t>истории</a:t>
            </a:r>
            <a:r>
              <a:rPr dirty="0" sz="500" spc="-23">
                <a:solidFill>
                  <a:srgbClr val="000000"/>
                </a:solidFill>
                <a:latin typeface="PEEJKN+Montserrat Regular"/>
                <a:cs typeface="PEEJKN+Montserrat Regular"/>
              </a:rPr>
              <a:t> </a:t>
            </a:r>
            <a:r>
              <a:rPr dirty="0" sz="500">
                <a:solidFill>
                  <a:srgbClr val="000000"/>
                </a:solidFill>
                <a:latin typeface="PEEJKN+Montserrat Regular"/>
                <a:cs typeface="PEEJKN+Montserrat Regular"/>
              </a:rPr>
              <a:t>и</a:t>
            </a:r>
            <a:r>
              <a:rPr dirty="0" sz="500">
                <a:solidFill>
                  <a:srgbClr val="000000"/>
                </a:solidFill>
                <a:latin typeface="PEEJKN+Montserrat Regular"/>
                <a:cs typeface="PEEJKN+Montserrat Regular"/>
              </a:rPr>
              <a:t> </a:t>
            </a:r>
            <a:r>
              <a:rPr dirty="0" sz="500">
                <a:solidFill>
                  <a:srgbClr val="000000"/>
                </a:solidFill>
                <a:latin typeface="PEEJKN+Montserrat Regular"/>
                <a:cs typeface="PEEJKN+Montserrat Regular"/>
              </a:rPr>
              <a:t>культуры</a:t>
            </a:r>
            <a:r>
              <a:rPr dirty="0" sz="500" spc="-45">
                <a:solidFill>
                  <a:srgbClr val="000000"/>
                </a:solidFill>
                <a:latin typeface="PEEJKN+Montserrat Regular"/>
                <a:cs typeface="PEEJKN+Montserrat Regular"/>
              </a:rPr>
              <a:t> </a:t>
            </a:r>
            <a:r>
              <a:rPr dirty="0" sz="500">
                <a:solidFill>
                  <a:srgbClr val="000000"/>
                </a:solidFill>
                <a:latin typeface="PEEJKN+Montserrat Regular"/>
                <a:cs typeface="PEEJKN+Montserrat Regular"/>
              </a:rPr>
              <a:t>Гурьевского</a:t>
            </a:r>
          </a:p>
          <a:p>
            <a:pPr marL="298703" marR="0">
              <a:lnSpc>
                <a:spcPts val="602"/>
              </a:lnSpc>
              <a:spcBef>
                <a:spcPts val="0"/>
              </a:spcBef>
              <a:spcAft>
                <a:spcPts val="0"/>
              </a:spcAft>
            </a:pPr>
            <a:r>
              <a:rPr dirty="0" sz="500">
                <a:solidFill>
                  <a:srgbClr val="000000"/>
                </a:solidFill>
                <a:latin typeface="PEEJKN+Montserrat Regular"/>
                <a:cs typeface="PEEJKN+Montserrat Regular"/>
              </a:rPr>
              <a:t>района»,</a:t>
            </a:r>
            <a:r>
              <a:rPr dirty="0" sz="500" spc="-34">
                <a:solidFill>
                  <a:srgbClr val="000000"/>
                </a:solidFill>
                <a:latin typeface="PEEJKN+Montserrat Regular"/>
                <a:cs typeface="PEEJKN+Montserrat Regular"/>
              </a:rPr>
              <a:t> </a:t>
            </a:r>
            <a:r>
              <a:rPr dirty="0" sz="500">
                <a:solidFill>
                  <a:srgbClr val="000000"/>
                </a:solidFill>
                <a:latin typeface="PEEJKN+Montserrat Regular"/>
                <a:cs typeface="PEEJKN+Montserrat Regular"/>
              </a:rPr>
              <a:t>«Правдинский</a:t>
            </a:r>
            <a:r>
              <a:rPr dirty="0" sz="500" spc="-33">
                <a:solidFill>
                  <a:srgbClr val="000000"/>
                </a:solidFill>
                <a:latin typeface="PEEJKN+Montserrat Regular"/>
                <a:cs typeface="PEEJKN+Montserrat Regular"/>
              </a:rPr>
              <a:t> </a:t>
            </a:r>
            <a:r>
              <a:rPr dirty="0" sz="500">
                <a:solidFill>
                  <a:srgbClr val="000000"/>
                </a:solidFill>
                <a:latin typeface="PEEJKN+Montserrat Regular"/>
                <a:cs typeface="PEEJKN+Montserrat Regular"/>
              </a:rPr>
              <a:t>краеведческий</a:t>
            </a:r>
            <a:r>
              <a:rPr dirty="0" sz="500" spc="-20">
                <a:solidFill>
                  <a:srgbClr val="000000"/>
                </a:solidFill>
                <a:latin typeface="PEEJKN+Montserrat Regular"/>
                <a:cs typeface="PEEJKN+Montserrat Regular"/>
              </a:rPr>
              <a:t> </a:t>
            </a:r>
            <a:r>
              <a:rPr dirty="0" sz="500">
                <a:solidFill>
                  <a:srgbClr val="000000"/>
                </a:solidFill>
                <a:latin typeface="PEEJKN+Montserrat Regular"/>
                <a:cs typeface="PEEJKN+Montserrat Regular"/>
              </a:rPr>
              <a:t>музей»,</a:t>
            </a:r>
            <a:r>
              <a:rPr dirty="0" sz="500" spc="-10">
                <a:solidFill>
                  <a:srgbClr val="000000"/>
                </a:solidFill>
                <a:latin typeface="PEEJKN+Montserrat Regular"/>
                <a:cs typeface="PEEJKN+Montserrat Regular"/>
              </a:rPr>
              <a:t> </a:t>
            </a:r>
            <a:r>
              <a:rPr dirty="0" sz="500">
                <a:solidFill>
                  <a:srgbClr val="000000"/>
                </a:solidFill>
                <a:latin typeface="PEEJKN+Montserrat Regular"/>
                <a:cs typeface="PEEJKN+Montserrat Regular"/>
              </a:rPr>
              <a:t>«Калининградский</a:t>
            </a:r>
            <a:r>
              <a:rPr dirty="0" sz="500" spc="-19">
                <a:solidFill>
                  <a:srgbClr val="000000"/>
                </a:solidFill>
                <a:latin typeface="PEEJKN+Montserrat Regular"/>
                <a:cs typeface="PEEJKN+Montserrat Regular"/>
              </a:rPr>
              <a:t> </a:t>
            </a:r>
            <a:r>
              <a:rPr dirty="0" sz="500">
                <a:solidFill>
                  <a:srgbClr val="000000"/>
                </a:solidFill>
                <a:latin typeface="PEEJKN+Montserrat Regular"/>
                <a:cs typeface="PEEJKN+Montserrat Regular"/>
              </a:rPr>
              <a:t>областной</a:t>
            </a:r>
            <a:r>
              <a:rPr dirty="0" sz="500" spc="-33">
                <a:solidFill>
                  <a:srgbClr val="000000"/>
                </a:solidFill>
                <a:latin typeface="PEEJKN+Montserrat Regular"/>
                <a:cs typeface="PEEJKN+Montserrat Regular"/>
              </a:rPr>
              <a:t> </a:t>
            </a:r>
            <a:r>
              <a:rPr dirty="0" sz="500">
                <a:solidFill>
                  <a:srgbClr val="000000"/>
                </a:solidFill>
                <a:latin typeface="PEEJKN+Montserrat Regular"/>
                <a:cs typeface="PEEJKN+Montserrat Regular"/>
              </a:rPr>
              <a:t>музей</a:t>
            </a:r>
          </a:p>
          <a:p>
            <a:pPr marL="2193290" marR="0">
              <a:lnSpc>
                <a:spcPts val="600"/>
              </a:lnSpc>
              <a:spcBef>
                <a:spcPts val="0"/>
              </a:spcBef>
              <a:spcAft>
                <a:spcPts val="0"/>
              </a:spcAft>
            </a:pPr>
            <a:r>
              <a:rPr dirty="0" sz="500">
                <a:solidFill>
                  <a:srgbClr val="000000"/>
                </a:solidFill>
                <a:latin typeface="PEEJKN+Montserrat Regular"/>
                <a:cs typeface="PEEJKN+Montserrat Regular"/>
              </a:rPr>
              <a:t>изобразительных</a:t>
            </a:r>
            <a:r>
              <a:rPr dirty="0" sz="500" spc="-47">
                <a:solidFill>
                  <a:srgbClr val="000000"/>
                </a:solidFill>
                <a:latin typeface="PEEJKN+Montserrat Regular"/>
                <a:cs typeface="PEEJKN+Montserrat Regular"/>
              </a:rPr>
              <a:t> </a:t>
            </a:r>
            <a:r>
              <a:rPr dirty="0" sz="500">
                <a:solidFill>
                  <a:srgbClr val="000000"/>
                </a:solidFill>
                <a:latin typeface="PEEJKN+Montserrat Regular"/>
                <a:cs typeface="PEEJKN+Montserrat Regular"/>
              </a:rPr>
              <a:t>искусств»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8994648" y="4857276"/>
            <a:ext cx="210331" cy="177626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098"/>
              </a:lnSpc>
              <a:spcBef>
                <a:spcPts val="0"/>
              </a:spcBef>
              <a:spcAft>
                <a:spcPts val="0"/>
              </a:spcAft>
            </a:pPr>
            <a:r>
              <a:rPr dirty="0" sz="900">
                <a:solidFill>
                  <a:srgbClr val="898989"/>
                </a:solidFill>
                <a:latin typeface="UUNSEI+Calibri"/>
                <a:cs typeface="UUNSEI+Calibri"/>
              </a:rPr>
              <a:t>7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object 1"/>
          <p:cNvSpPr/>
          <p:nvPr/>
        </p:nvSpPr>
        <p:spPr>
          <a:xfrm>
            <a:off x="0" y="0"/>
            <a:ext cx="9144000" cy="5143499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744321" y="249042"/>
            <a:ext cx="3205417" cy="283986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936"/>
              </a:lnSpc>
              <a:spcBef>
                <a:spcPts val="0"/>
              </a:spcBef>
              <a:spcAft>
                <a:spcPts val="0"/>
              </a:spcAft>
            </a:pPr>
            <a:r>
              <a:rPr dirty="0" sz="1400">
                <a:solidFill>
                  <a:srgbClr val="000000"/>
                </a:solidFill>
                <a:latin typeface="HBGSMI+Montserrat Black"/>
                <a:cs typeface="HBGSMI+Montserrat Black"/>
              </a:rPr>
              <a:t>ИНФРАСТРУКТУРА</a:t>
            </a:r>
            <a:r>
              <a:rPr dirty="0" sz="1400">
                <a:solidFill>
                  <a:srgbClr val="000000"/>
                </a:solidFill>
                <a:latin typeface="HBGSMI+Montserrat Black"/>
                <a:cs typeface="HBGSMI+Montserrat Black"/>
              </a:rPr>
              <a:t> </a:t>
            </a:r>
            <a:r>
              <a:rPr dirty="0" sz="1400">
                <a:solidFill>
                  <a:srgbClr val="000000"/>
                </a:solidFill>
                <a:latin typeface="HBGSMI+Montserrat Black"/>
                <a:cs typeface="HBGSMI+Montserrat Black"/>
              </a:rPr>
              <a:t>–</a:t>
            </a:r>
            <a:r>
              <a:rPr dirty="0" sz="1400" spc="11">
                <a:solidFill>
                  <a:srgbClr val="000000"/>
                </a:solidFill>
                <a:latin typeface="HBGSMI+Montserrat Black"/>
                <a:cs typeface="HBGSMI+Montserrat Black"/>
              </a:rPr>
              <a:t> </a:t>
            </a:r>
            <a:r>
              <a:rPr dirty="0" sz="1400">
                <a:solidFill>
                  <a:srgbClr val="000000"/>
                </a:solidFill>
                <a:latin typeface="HBGSMI+Montserrat Black"/>
                <a:cs typeface="HBGSMI+Montserrat Black"/>
              </a:rPr>
              <a:t>2025</a:t>
            </a:r>
            <a:r>
              <a:rPr dirty="0" sz="1400">
                <a:solidFill>
                  <a:srgbClr val="000000"/>
                </a:solidFill>
                <a:latin typeface="HBGSMI+Montserrat Black"/>
                <a:cs typeface="HBGSMI+Montserrat Black"/>
              </a:rPr>
              <a:t> </a:t>
            </a:r>
            <a:r>
              <a:rPr dirty="0" sz="1400">
                <a:solidFill>
                  <a:srgbClr val="000000"/>
                </a:solidFill>
                <a:latin typeface="HBGSMI+Montserrat Black"/>
                <a:cs typeface="HBGSMI+Montserrat Black"/>
              </a:rPr>
              <a:t>ГОД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850696" y="1355985"/>
            <a:ext cx="2440484" cy="578549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555"/>
              </a:lnSpc>
              <a:spcBef>
                <a:spcPts val="0"/>
              </a:spcBef>
              <a:spcAft>
                <a:spcPts val="0"/>
              </a:spcAft>
            </a:pPr>
            <a:r>
              <a:rPr dirty="0" sz="1150" spc="-16" b="1">
                <a:solidFill>
                  <a:srgbClr val="7030a0"/>
                </a:solidFill>
                <a:latin typeface="EVBTBU+Montserrat Bold"/>
                <a:cs typeface="EVBTBU+Montserrat Bold"/>
              </a:rPr>
              <a:t>Калининградский</a:t>
            </a:r>
            <a:r>
              <a:rPr dirty="0" sz="1150" spc="-54" b="1">
                <a:solidFill>
                  <a:srgbClr val="7030a0"/>
                </a:solidFill>
                <a:latin typeface="EVBTBU+Montserrat Bold"/>
                <a:cs typeface="EVBTBU+Montserrat Bold"/>
              </a:rPr>
              <a:t> </a:t>
            </a:r>
            <a:r>
              <a:rPr dirty="0" sz="1150" spc="-15" b="1">
                <a:solidFill>
                  <a:srgbClr val="7030a0"/>
                </a:solidFill>
                <a:latin typeface="EVBTBU+Montserrat Bold"/>
                <a:cs typeface="EVBTBU+Montserrat Bold"/>
              </a:rPr>
              <a:t>областной</a:t>
            </a:r>
          </a:p>
          <a:p>
            <a:pPr marL="0" marR="0">
              <a:lnSpc>
                <a:spcPts val="1355"/>
              </a:lnSpc>
              <a:spcBef>
                <a:spcPts val="0"/>
              </a:spcBef>
              <a:spcAft>
                <a:spcPts val="0"/>
              </a:spcAft>
            </a:pPr>
            <a:r>
              <a:rPr dirty="0" sz="1150" spc="-15" b="1">
                <a:solidFill>
                  <a:srgbClr val="7030a0"/>
                </a:solidFill>
                <a:latin typeface="EVBTBU+Montserrat Bold"/>
                <a:cs typeface="EVBTBU+Montserrat Bold"/>
              </a:rPr>
              <a:t>историко</a:t>
            </a:r>
            <a:r>
              <a:rPr dirty="0" sz="1150" spc="-12" b="1">
                <a:solidFill>
                  <a:srgbClr val="7030a0"/>
                </a:solidFill>
                <a:latin typeface="EFHECL+Montserrat Bold"/>
                <a:cs typeface="EFHECL+Montserrat Bold"/>
              </a:rPr>
              <a:t>-</a:t>
            </a:r>
            <a:r>
              <a:rPr dirty="0" sz="1150" spc="-16" b="1">
                <a:solidFill>
                  <a:srgbClr val="7030a0"/>
                </a:solidFill>
                <a:latin typeface="EVBTBU+Montserrat Bold"/>
                <a:cs typeface="EVBTBU+Montserrat Bold"/>
              </a:rPr>
              <a:t>художественный</a:t>
            </a:r>
          </a:p>
          <a:p>
            <a:pPr marL="0" marR="0">
              <a:lnSpc>
                <a:spcPts val="1344"/>
              </a:lnSpc>
              <a:spcBef>
                <a:spcPts val="50"/>
              </a:spcBef>
              <a:spcAft>
                <a:spcPts val="0"/>
              </a:spcAft>
            </a:pPr>
            <a:r>
              <a:rPr dirty="0" sz="1150" spc="-14" b="1">
                <a:solidFill>
                  <a:srgbClr val="7030a0"/>
                </a:solidFill>
                <a:latin typeface="EVBTBU+Montserrat Bold"/>
                <a:cs typeface="EVBTBU+Montserrat Bold"/>
              </a:rPr>
              <a:t>музей: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850696" y="2042039"/>
            <a:ext cx="2417706" cy="23565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555"/>
              </a:lnSpc>
              <a:spcBef>
                <a:spcPts val="0"/>
              </a:spcBef>
              <a:spcAft>
                <a:spcPts val="0"/>
              </a:spcAft>
            </a:pPr>
            <a:r>
              <a:rPr dirty="0" sz="1150" spc="-18" b="1">
                <a:solidFill>
                  <a:srgbClr val="7030a0"/>
                </a:solidFill>
                <a:latin typeface="EVBTBU+Montserrat Bold"/>
                <a:cs typeface="EVBTBU+Montserrat Bold"/>
              </a:rPr>
              <a:t>основное</a:t>
            </a:r>
            <a:r>
              <a:rPr dirty="0" sz="1150" b="1">
                <a:solidFill>
                  <a:srgbClr val="7030a0"/>
                </a:solidFill>
                <a:latin typeface="EVBTBU+Montserrat Bold"/>
                <a:cs typeface="EVBTBU+Montserrat Bold"/>
              </a:rPr>
              <a:t> </a:t>
            </a:r>
            <a:r>
              <a:rPr dirty="0" sz="1150" spc="-14" b="1">
                <a:solidFill>
                  <a:srgbClr val="7030a0"/>
                </a:solidFill>
                <a:latin typeface="EVBTBU+Montserrat Bold"/>
                <a:cs typeface="EVBTBU+Montserrat Bold"/>
              </a:rPr>
              <a:t>здание</a:t>
            </a:r>
            <a:r>
              <a:rPr dirty="0" sz="1150" spc="-43" b="1">
                <a:solidFill>
                  <a:srgbClr val="7030a0"/>
                </a:solidFill>
                <a:latin typeface="EVBTBU+Montserrat Bold"/>
                <a:cs typeface="EVBTBU+Montserrat Bold"/>
              </a:rPr>
              <a:t> </a:t>
            </a:r>
            <a:r>
              <a:rPr dirty="0" sz="1150" b="1">
                <a:solidFill>
                  <a:srgbClr val="7030a0"/>
                </a:solidFill>
                <a:latin typeface="EVBTBU+Montserrat Bold"/>
                <a:cs typeface="EVBTBU+Montserrat Bold"/>
              </a:rPr>
              <a:t>и</a:t>
            </a:r>
            <a:r>
              <a:rPr dirty="0" sz="1150" spc="-26" b="1">
                <a:solidFill>
                  <a:srgbClr val="7030a0"/>
                </a:solidFill>
                <a:latin typeface="EVBTBU+Montserrat Bold"/>
                <a:cs typeface="EVBTBU+Montserrat Bold"/>
              </a:rPr>
              <a:t> </a:t>
            </a:r>
            <a:r>
              <a:rPr dirty="0" sz="1150" spc="-20" b="1">
                <a:solidFill>
                  <a:srgbClr val="7030a0"/>
                </a:solidFill>
                <a:latin typeface="EVBTBU+Montserrat Bold"/>
                <a:cs typeface="EVBTBU+Montserrat Bold"/>
              </a:rPr>
              <a:t>Форт</a:t>
            </a:r>
            <a:r>
              <a:rPr dirty="0" sz="1150" b="1">
                <a:solidFill>
                  <a:srgbClr val="7030a0"/>
                </a:solidFill>
                <a:latin typeface="EVBTBU+Montserrat Bold"/>
                <a:cs typeface="EVBTBU+Montserrat Bold"/>
              </a:rPr>
              <a:t> </a:t>
            </a:r>
            <a:r>
              <a:rPr dirty="0" sz="1150" b="1">
                <a:solidFill>
                  <a:srgbClr val="7030a0"/>
                </a:solidFill>
                <a:latin typeface="EVBTBU+Montserrat Bold"/>
                <a:cs typeface="EVBTBU+Montserrat Bold"/>
              </a:rPr>
              <a:t>№</a:t>
            </a:r>
            <a:r>
              <a:rPr dirty="0" sz="1150" spc="-44" b="1">
                <a:solidFill>
                  <a:srgbClr val="7030a0"/>
                </a:solidFill>
                <a:latin typeface="EVBTBU+Montserrat Bold"/>
                <a:cs typeface="EVBTBU+Montserrat Bold"/>
              </a:rPr>
              <a:t> </a:t>
            </a:r>
            <a:r>
              <a:rPr dirty="0" sz="1150" b="1">
                <a:solidFill>
                  <a:srgbClr val="7030a0"/>
                </a:solidFill>
                <a:latin typeface="EVBTBU+Montserrat Bold"/>
                <a:cs typeface="EVBTBU+Montserrat Bold"/>
              </a:rPr>
              <a:t>5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850696" y="2557151"/>
            <a:ext cx="2503517" cy="406338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555"/>
              </a:lnSpc>
              <a:spcBef>
                <a:spcPts val="0"/>
              </a:spcBef>
              <a:spcAft>
                <a:spcPts val="0"/>
              </a:spcAft>
            </a:pPr>
            <a:r>
              <a:rPr dirty="0" sz="1150" spc="-17">
                <a:solidFill>
                  <a:srgbClr val="000000"/>
                </a:solidFill>
                <a:latin typeface="PEEJKN+Montserrat Regular"/>
                <a:cs typeface="PEEJKN+Montserrat Regular"/>
              </a:rPr>
              <a:t>Ремонтные</a:t>
            </a:r>
            <a:r>
              <a:rPr dirty="0" sz="1150" spc="14">
                <a:solidFill>
                  <a:srgbClr val="000000"/>
                </a:solidFill>
                <a:latin typeface="PEEJKN+Montserrat Regular"/>
                <a:cs typeface="PEEJKN+Montserrat Regular"/>
              </a:rPr>
              <a:t> </a:t>
            </a:r>
            <a:r>
              <a:rPr dirty="0" sz="1150" spc="-15">
                <a:solidFill>
                  <a:srgbClr val="000000"/>
                </a:solidFill>
                <a:latin typeface="PEEJKN+Montserrat Regular"/>
                <a:cs typeface="PEEJKN+Montserrat Regular"/>
              </a:rPr>
              <a:t>работы</a:t>
            </a:r>
            <a:r>
              <a:rPr dirty="0" sz="1150">
                <a:solidFill>
                  <a:srgbClr val="000000"/>
                </a:solidFill>
                <a:latin typeface="PEEJKN+Montserrat Regular"/>
                <a:cs typeface="PEEJKN+Montserrat Regular"/>
              </a:rPr>
              <a:t> </a:t>
            </a:r>
            <a:r>
              <a:rPr dirty="0" sz="1150">
                <a:solidFill>
                  <a:srgbClr val="000000"/>
                </a:solidFill>
                <a:latin typeface="PEEJKN+Montserrat Regular"/>
                <a:cs typeface="PEEJKN+Montserrat Regular"/>
              </a:rPr>
              <a:t>в</a:t>
            </a:r>
            <a:r>
              <a:rPr dirty="0" sz="1150" spc="-19">
                <a:solidFill>
                  <a:srgbClr val="000000"/>
                </a:solidFill>
                <a:latin typeface="PEEJKN+Montserrat Regular"/>
                <a:cs typeface="PEEJKN+Montserrat Regular"/>
              </a:rPr>
              <a:t> </a:t>
            </a:r>
            <a:r>
              <a:rPr dirty="0" sz="1150" spc="-15">
                <a:solidFill>
                  <a:srgbClr val="000000"/>
                </a:solidFill>
                <a:latin typeface="PEEJKN+Montserrat Regular"/>
                <a:cs typeface="PEEJKN+Montserrat Regular"/>
              </a:rPr>
              <a:t>основном</a:t>
            </a:r>
          </a:p>
          <a:p>
            <a:pPr marL="0" marR="0">
              <a:lnSpc>
                <a:spcPts val="1344"/>
              </a:lnSpc>
              <a:spcBef>
                <a:spcPts val="0"/>
              </a:spcBef>
              <a:spcAft>
                <a:spcPts val="0"/>
              </a:spcAft>
            </a:pPr>
            <a:r>
              <a:rPr dirty="0" sz="1150" spc="-15">
                <a:solidFill>
                  <a:srgbClr val="000000"/>
                </a:solidFill>
                <a:latin typeface="PEEJKN+Montserrat Regular"/>
                <a:cs typeface="PEEJKN+Montserrat Regular"/>
              </a:rPr>
              <a:t>здании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850696" y="3071120"/>
            <a:ext cx="2072746" cy="57855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555"/>
              </a:lnSpc>
              <a:spcBef>
                <a:spcPts val="0"/>
              </a:spcBef>
              <a:spcAft>
                <a:spcPts val="0"/>
              </a:spcAft>
            </a:pPr>
            <a:r>
              <a:rPr dirty="0" sz="1150" spc="-14">
                <a:solidFill>
                  <a:srgbClr val="000000"/>
                </a:solidFill>
                <a:latin typeface="PEEJKN+Montserrat Regular"/>
                <a:cs typeface="PEEJKN+Montserrat Regular"/>
              </a:rPr>
              <a:t>Парковка,</a:t>
            </a:r>
            <a:r>
              <a:rPr dirty="0" sz="1150" spc="-27">
                <a:solidFill>
                  <a:srgbClr val="000000"/>
                </a:solidFill>
                <a:latin typeface="PEEJKN+Montserrat Regular"/>
                <a:cs typeface="PEEJKN+Montserrat Regular"/>
              </a:rPr>
              <a:t> </a:t>
            </a:r>
            <a:r>
              <a:rPr dirty="0" sz="1150" spc="-16">
                <a:solidFill>
                  <a:srgbClr val="000000"/>
                </a:solidFill>
                <a:latin typeface="PEEJKN+Montserrat Regular"/>
                <a:cs typeface="PEEJKN+Montserrat Regular"/>
              </a:rPr>
              <a:t>освещение,</a:t>
            </a:r>
          </a:p>
          <a:p>
            <a:pPr marL="0" marR="0">
              <a:lnSpc>
                <a:spcPts val="1356"/>
              </a:lnSpc>
              <a:spcBef>
                <a:spcPts val="0"/>
              </a:spcBef>
              <a:spcAft>
                <a:spcPts val="0"/>
              </a:spcAft>
            </a:pPr>
            <a:r>
              <a:rPr dirty="0" sz="1150" spc="-16">
                <a:solidFill>
                  <a:srgbClr val="000000"/>
                </a:solidFill>
                <a:latin typeface="PEEJKN+Montserrat Regular"/>
                <a:cs typeface="PEEJKN+Montserrat Regular"/>
              </a:rPr>
              <a:t>инженерно</a:t>
            </a:r>
            <a:r>
              <a:rPr dirty="0" sz="1150">
                <a:solidFill>
                  <a:srgbClr val="000000"/>
                </a:solidFill>
                <a:latin typeface="VUVGMV+Montserrat Regular"/>
                <a:cs typeface="VUVGMV+Montserrat Regular"/>
              </a:rPr>
              <a:t>-</a:t>
            </a:r>
            <a:r>
              <a:rPr dirty="0" sz="1150" spc="-15">
                <a:solidFill>
                  <a:srgbClr val="000000"/>
                </a:solidFill>
                <a:latin typeface="PEEJKN+Montserrat Regular"/>
                <a:cs typeface="PEEJKN+Montserrat Regular"/>
              </a:rPr>
              <a:t>техническое</a:t>
            </a:r>
          </a:p>
          <a:p>
            <a:pPr marL="0" marR="0">
              <a:lnSpc>
                <a:spcPts val="1344"/>
              </a:lnSpc>
              <a:spcBef>
                <a:spcPts val="50"/>
              </a:spcBef>
              <a:spcAft>
                <a:spcPts val="0"/>
              </a:spcAft>
            </a:pPr>
            <a:r>
              <a:rPr dirty="0" sz="1150" spc="-14">
                <a:solidFill>
                  <a:srgbClr val="000000"/>
                </a:solidFill>
                <a:latin typeface="PEEJKN+Montserrat Regular"/>
                <a:cs typeface="PEEJKN+Montserrat Regular"/>
              </a:rPr>
              <a:t>обследование</a:t>
            </a:r>
            <a:r>
              <a:rPr dirty="0" sz="1150" spc="-12">
                <a:solidFill>
                  <a:srgbClr val="000000"/>
                </a:solidFill>
                <a:latin typeface="PEEJKN+Montserrat Regular"/>
                <a:cs typeface="PEEJKN+Montserrat Regular"/>
              </a:rPr>
              <a:t> </a:t>
            </a:r>
            <a:r>
              <a:rPr dirty="0" sz="1150" spc="-18">
                <a:solidFill>
                  <a:srgbClr val="000000"/>
                </a:solidFill>
                <a:latin typeface="PEEJKN+Montserrat Regular"/>
                <a:cs typeface="PEEJKN+Montserrat Regular"/>
              </a:rPr>
              <a:t>Форта</a:t>
            </a:r>
            <a:r>
              <a:rPr dirty="0" sz="1150" spc="17">
                <a:solidFill>
                  <a:srgbClr val="000000"/>
                </a:solidFill>
                <a:latin typeface="PEEJKN+Montserrat Regular"/>
                <a:cs typeface="PEEJKN+Montserrat Regular"/>
              </a:rPr>
              <a:t> </a:t>
            </a:r>
            <a:r>
              <a:rPr dirty="0" sz="1150">
                <a:solidFill>
                  <a:srgbClr val="000000"/>
                </a:solidFill>
                <a:latin typeface="PEEJKN+Montserrat Regular"/>
                <a:cs typeface="PEEJKN+Montserrat Regular"/>
              </a:rPr>
              <a:t>№</a:t>
            </a:r>
            <a:r>
              <a:rPr dirty="0" sz="1150" spc="-38">
                <a:solidFill>
                  <a:srgbClr val="000000"/>
                </a:solidFill>
                <a:latin typeface="PEEJKN+Montserrat Regular"/>
                <a:cs typeface="PEEJKN+Montserrat Regular"/>
              </a:rPr>
              <a:t> </a:t>
            </a:r>
            <a:r>
              <a:rPr dirty="0" sz="1150">
                <a:solidFill>
                  <a:srgbClr val="000000"/>
                </a:solidFill>
                <a:latin typeface="PEEJKN+Montserrat Regular"/>
                <a:cs typeface="PEEJKN+Montserrat Regular"/>
              </a:rPr>
              <a:t>5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850696" y="3740501"/>
            <a:ext cx="2138002" cy="389066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763"/>
              </a:lnSpc>
              <a:spcBef>
                <a:spcPts val="0"/>
              </a:spcBef>
              <a:spcAft>
                <a:spcPts val="0"/>
              </a:spcAft>
            </a:pPr>
            <a:r>
              <a:rPr dirty="0" sz="1150" spc="-14">
                <a:solidFill>
                  <a:srgbClr val="000000"/>
                </a:solidFill>
                <a:latin typeface="PEEJKN+Montserrat Regular"/>
                <a:cs typeface="PEEJKN+Montserrat Regular"/>
              </a:rPr>
              <a:t>Всего</a:t>
            </a:r>
            <a:r>
              <a:rPr dirty="0" sz="1150" spc="-11">
                <a:solidFill>
                  <a:srgbClr val="000000"/>
                </a:solidFill>
                <a:latin typeface="PEEJKN+Montserrat Regular"/>
                <a:cs typeface="PEEJKN+Montserrat Regular"/>
              </a:rPr>
              <a:t> </a:t>
            </a:r>
            <a:r>
              <a:rPr dirty="0" sz="2000">
                <a:solidFill>
                  <a:srgbClr val="ff0000"/>
                </a:solidFill>
                <a:latin typeface="VUVGMV+Montserrat Regular"/>
                <a:cs typeface="VUVGMV+Montserrat Regular"/>
              </a:rPr>
              <a:t>23,61</a:t>
            </a:r>
            <a:r>
              <a:rPr dirty="0" sz="1150" spc="-20">
                <a:solidFill>
                  <a:srgbClr val="000000"/>
                </a:solidFill>
                <a:latin typeface="PEEJKN+Montserrat Regular"/>
                <a:cs typeface="PEEJKN+Montserrat Regular"/>
              </a:rPr>
              <a:t>млн</a:t>
            </a:r>
            <a:r>
              <a:rPr dirty="0" sz="1150">
                <a:solidFill>
                  <a:srgbClr val="000000"/>
                </a:solidFill>
                <a:latin typeface="PEEJKN+Montserrat Regular"/>
                <a:cs typeface="PEEJKN+Montserrat Regular"/>
              </a:rPr>
              <a:t> </a:t>
            </a:r>
            <a:r>
              <a:rPr dirty="0" sz="1150" spc="-17">
                <a:solidFill>
                  <a:srgbClr val="000000"/>
                </a:solidFill>
                <a:latin typeface="PEEJKN+Montserrat Regular"/>
                <a:cs typeface="PEEJKN+Montserrat Regular"/>
              </a:rPr>
              <a:t>рублей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8994648" y="4857276"/>
            <a:ext cx="210331" cy="177626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098"/>
              </a:lnSpc>
              <a:spcBef>
                <a:spcPts val="0"/>
              </a:spcBef>
              <a:spcAft>
                <a:spcPts val="0"/>
              </a:spcAft>
            </a:pPr>
            <a:r>
              <a:rPr dirty="0" sz="900">
                <a:solidFill>
                  <a:srgbClr val="898989"/>
                </a:solidFill>
                <a:latin typeface="UUNSEI+Calibri"/>
                <a:cs typeface="UUNSEI+Calibri"/>
              </a:rPr>
              <a:t>8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5751322" y="4878967"/>
            <a:ext cx="3062941" cy="126367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695"/>
              </a:lnSpc>
              <a:spcBef>
                <a:spcPts val="0"/>
              </a:spcBef>
              <a:spcAft>
                <a:spcPts val="0"/>
              </a:spcAft>
            </a:pPr>
            <a:r>
              <a:rPr dirty="0" sz="500">
                <a:solidFill>
                  <a:srgbClr val="000000"/>
                </a:solidFill>
                <a:latin typeface="PEEJKN+Montserrat Regular"/>
                <a:cs typeface="PEEJKN+Montserrat Regular"/>
              </a:rPr>
              <a:t>Фото</a:t>
            </a:r>
            <a:r>
              <a:rPr dirty="0" sz="500" spc="-36">
                <a:solidFill>
                  <a:srgbClr val="000000"/>
                </a:solidFill>
                <a:latin typeface="PEEJKN+Montserrat Regular"/>
                <a:cs typeface="PEEJKN+Montserrat Regular"/>
              </a:rPr>
              <a:t> </a:t>
            </a:r>
            <a:r>
              <a:rPr dirty="0" sz="500">
                <a:solidFill>
                  <a:srgbClr val="000000"/>
                </a:solidFill>
                <a:latin typeface="PEEJKN+Montserrat Regular"/>
                <a:cs typeface="PEEJKN+Montserrat Regular"/>
              </a:rPr>
              <a:t>с</a:t>
            </a:r>
            <a:r>
              <a:rPr dirty="0" sz="500">
                <a:solidFill>
                  <a:srgbClr val="000000"/>
                </a:solidFill>
                <a:latin typeface="PEEJKN+Montserrat Regular"/>
                <a:cs typeface="PEEJKN+Montserrat Regular"/>
              </a:rPr>
              <a:t> </a:t>
            </a:r>
            <a:r>
              <a:rPr dirty="0" sz="500">
                <a:solidFill>
                  <a:srgbClr val="000000"/>
                </a:solidFill>
                <a:latin typeface="PEEJKN+Montserrat Regular"/>
                <a:cs typeface="PEEJKN+Montserrat Regular"/>
              </a:rPr>
              <a:t>сайта:</a:t>
            </a:r>
            <a:r>
              <a:rPr dirty="0" sz="500">
                <a:solidFill>
                  <a:srgbClr val="000000"/>
                </a:solidFill>
                <a:latin typeface="PEEJKN+Montserrat Regular"/>
                <a:cs typeface="PEEJKN+Montserrat Regular"/>
              </a:rPr>
              <a:t> </a:t>
            </a:r>
            <a:r>
              <a:rPr dirty="0" sz="500">
                <a:solidFill>
                  <a:srgbClr val="000000"/>
                </a:solidFill>
                <a:latin typeface="VUVGMV+Montserrat Regular"/>
                <a:cs typeface="VUVGMV+Montserrat Regular"/>
              </a:rPr>
              <a:t>https://koihm.ru/v-muzee-fort-</a:t>
            </a:r>
            <a:r>
              <a:rPr dirty="0" sz="500">
                <a:solidFill>
                  <a:srgbClr val="000000"/>
                </a:solidFill>
                <a:latin typeface="PEEJKN+Montserrat Regular"/>
                <a:cs typeface="PEEJKN+Montserrat Regular"/>
              </a:rPr>
              <a:t>№5</a:t>
            </a:r>
            <a:r>
              <a:rPr dirty="0" sz="500">
                <a:solidFill>
                  <a:srgbClr val="000000"/>
                </a:solidFill>
                <a:latin typeface="VUVGMV+Montserrat Regular"/>
                <a:cs typeface="VUVGMV+Montserrat Regular"/>
              </a:rPr>
              <a:t>-otkrylis-dve-novye-vystavki/#&amp;gid=1&amp;pid=8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object 1"/>
          <p:cNvSpPr/>
          <p:nvPr/>
        </p:nvSpPr>
        <p:spPr>
          <a:xfrm>
            <a:off x="0" y="0"/>
            <a:ext cx="9144000" cy="5143499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720242" y="155824"/>
            <a:ext cx="2962249" cy="283986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936"/>
              </a:lnSpc>
              <a:spcBef>
                <a:spcPts val="0"/>
              </a:spcBef>
              <a:spcAft>
                <a:spcPts val="0"/>
              </a:spcAft>
            </a:pPr>
            <a:r>
              <a:rPr dirty="0" sz="1400">
                <a:solidFill>
                  <a:srgbClr val="000000"/>
                </a:solidFill>
                <a:latin typeface="HBGSMI+Montserrat Black"/>
                <a:cs typeface="HBGSMI+Montserrat Black"/>
              </a:rPr>
              <a:t>МУНИЦИПАЛЬНЫЕ</a:t>
            </a:r>
            <a:r>
              <a:rPr dirty="0" sz="1400" spc="-15">
                <a:solidFill>
                  <a:srgbClr val="000000"/>
                </a:solidFill>
                <a:latin typeface="HBGSMI+Montserrat Black"/>
                <a:cs typeface="HBGSMI+Montserrat Black"/>
              </a:rPr>
              <a:t> </a:t>
            </a:r>
            <a:r>
              <a:rPr dirty="0" sz="1400">
                <a:solidFill>
                  <a:srgbClr val="000000"/>
                </a:solidFill>
                <a:latin typeface="HBGSMI+Montserrat Black"/>
                <a:cs typeface="HBGSMI+Montserrat Black"/>
              </a:rPr>
              <a:t>МУЗЕИ</a:t>
            </a:r>
            <a:r>
              <a:rPr dirty="0" sz="1400">
                <a:solidFill>
                  <a:srgbClr val="000000"/>
                </a:solidFill>
                <a:latin typeface="HBGSMI+Montserrat Black"/>
                <a:cs typeface="HBGSMI+Montserrat Black"/>
              </a:rPr>
              <a:t> </a:t>
            </a:r>
            <a:r>
              <a:rPr dirty="0" sz="1400">
                <a:solidFill>
                  <a:srgbClr val="000000"/>
                </a:solidFill>
                <a:latin typeface="HBGSMI+Montserrat Black"/>
                <a:cs typeface="HBGSMI+Montserrat Black"/>
              </a:rPr>
              <a:t>–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720242" y="347510"/>
            <a:ext cx="4593964" cy="284407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939"/>
              </a:lnSpc>
              <a:spcBef>
                <a:spcPts val="0"/>
              </a:spcBef>
              <a:spcAft>
                <a:spcPts val="0"/>
              </a:spcAft>
            </a:pPr>
            <a:r>
              <a:rPr dirty="0" sz="1400">
                <a:solidFill>
                  <a:srgbClr val="000000"/>
                </a:solidFill>
                <a:latin typeface="HBGSMI+Montserrat Black"/>
                <a:cs typeface="HBGSMI+Montserrat Black"/>
              </a:rPr>
              <a:t>ЦЕНТРЫ</a:t>
            </a:r>
            <a:r>
              <a:rPr dirty="0" sz="1400">
                <a:solidFill>
                  <a:srgbClr val="000000"/>
                </a:solidFill>
                <a:latin typeface="HBGSMI+Montserrat Black"/>
                <a:cs typeface="HBGSMI+Montserrat Black"/>
              </a:rPr>
              <a:t> </a:t>
            </a:r>
            <a:r>
              <a:rPr dirty="0" sz="1400">
                <a:solidFill>
                  <a:srgbClr val="000000"/>
                </a:solidFill>
                <a:latin typeface="HBGSMI+Montserrat Black"/>
                <a:cs typeface="HBGSMI+Montserrat Black"/>
              </a:rPr>
              <a:t>ПРОСВЕЩЕНИЯ</a:t>
            </a:r>
            <a:r>
              <a:rPr dirty="0" sz="1400">
                <a:solidFill>
                  <a:srgbClr val="000000"/>
                </a:solidFill>
                <a:latin typeface="HBGSMI+Montserrat Black"/>
                <a:cs typeface="HBGSMI+Montserrat Black"/>
              </a:rPr>
              <a:t> </a:t>
            </a:r>
            <a:r>
              <a:rPr dirty="0" sz="1400">
                <a:solidFill>
                  <a:srgbClr val="000000"/>
                </a:solidFill>
                <a:latin typeface="HBGSMI+Montserrat Black"/>
                <a:cs typeface="HBGSMI+Montserrat Black"/>
              </a:rPr>
              <a:t>ПО</a:t>
            </a:r>
            <a:r>
              <a:rPr dirty="0" sz="1400">
                <a:solidFill>
                  <a:srgbClr val="000000"/>
                </a:solidFill>
                <a:latin typeface="HBGSMI+Montserrat Black"/>
                <a:cs typeface="HBGSMI+Montserrat Black"/>
              </a:rPr>
              <a:t> </a:t>
            </a:r>
            <a:r>
              <a:rPr dirty="0" sz="1400">
                <a:solidFill>
                  <a:srgbClr val="000000"/>
                </a:solidFill>
                <a:latin typeface="HBGSMI+Montserrat Black"/>
                <a:cs typeface="HBGSMI+Montserrat Black"/>
              </a:rPr>
              <a:t>ИСТОРИИ</a:t>
            </a:r>
            <a:r>
              <a:rPr dirty="0" sz="1400">
                <a:solidFill>
                  <a:srgbClr val="000000"/>
                </a:solidFill>
                <a:latin typeface="HBGSMI+Montserrat Black"/>
                <a:cs typeface="HBGSMI+Montserrat Black"/>
              </a:rPr>
              <a:t> </a:t>
            </a:r>
            <a:r>
              <a:rPr dirty="0" sz="1400">
                <a:solidFill>
                  <a:srgbClr val="000000"/>
                </a:solidFill>
                <a:latin typeface="HBGSMI+Montserrat Black"/>
                <a:cs typeface="HBGSMI+Montserrat Black"/>
              </a:rPr>
              <a:t>КРАЯ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892149" y="1032506"/>
            <a:ext cx="4745455" cy="256666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720"/>
              </a:lnSpc>
              <a:spcBef>
                <a:spcPts val="0"/>
              </a:spcBef>
              <a:spcAft>
                <a:spcPts val="0"/>
              </a:spcAft>
            </a:pPr>
            <a:r>
              <a:rPr dirty="0" sz="1250">
                <a:solidFill>
                  <a:srgbClr val="ff0000"/>
                </a:solidFill>
                <a:latin typeface="PEEJKN+Montserrat Regular"/>
                <a:cs typeface="PEEJKN+Montserrat Regular"/>
              </a:rPr>
              <a:t>Задачи</a:t>
            </a:r>
            <a:r>
              <a:rPr dirty="0" sz="1250">
                <a:solidFill>
                  <a:srgbClr val="ff0000"/>
                </a:solidFill>
                <a:latin typeface="PEEJKN+Montserrat Regular"/>
                <a:cs typeface="PEEJKN+Montserrat Regular"/>
              </a:rPr>
              <a:t> </a:t>
            </a:r>
            <a:r>
              <a:rPr dirty="0" sz="1250">
                <a:solidFill>
                  <a:srgbClr val="ff0000"/>
                </a:solidFill>
                <a:latin typeface="PEEJKN+Montserrat Regular"/>
                <a:cs typeface="PEEJKN+Montserrat Regular"/>
              </a:rPr>
              <a:t>администраций</a:t>
            </a:r>
            <a:r>
              <a:rPr dirty="0" sz="1250" spc="-13">
                <a:solidFill>
                  <a:srgbClr val="ff0000"/>
                </a:solidFill>
                <a:latin typeface="PEEJKN+Montserrat Regular"/>
                <a:cs typeface="PEEJKN+Montserrat Regular"/>
              </a:rPr>
              <a:t> </a:t>
            </a:r>
            <a:r>
              <a:rPr dirty="0" sz="1250">
                <a:solidFill>
                  <a:srgbClr val="ff0000"/>
                </a:solidFill>
                <a:latin typeface="PEEJKN+Montserrat Regular"/>
                <a:cs typeface="PEEJKN+Montserrat Regular"/>
              </a:rPr>
              <a:t>муниципальных</a:t>
            </a:r>
            <a:r>
              <a:rPr dirty="0" sz="1250" spc="10">
                <a:solidFill>
                  <a:srgbClr val="ff0000"/>
                </a:solidFill>
                <a:latin typeface="PEEJKN+Montserrat Regular"/>
                <a:cs typeface="PEEJKN+Montserrat Regular"/>
              </a:rPr>
              <a:t> </a:t>
            </a:r>
            <a:r>
              <a:rPr dirty="0" sz="1250">
                <a:solidFill>
                  <a:srgbClr val="ff0000"/>
                </a:solidFill>
                <a:latin typeface="PEEJKN+Montserrat Regular"/>
                <a:cs typeface="PEEJKN+Montserrat Regular"/>
              </a:rPr>
              <a:t>образований</a:t>
            </a:r>
            <a:r>
              <a:rPr dirty="0" sz="1250" spc="14">
                <a:solidFill>
                  <a:srgbClr val="ff0000"/>
                </a:solidFill>
                <a:latin typeface="PEEJKN+Montserrat Regular"/>
                <a:cs typeface="PEEJKN+Montserrat Regular"/>
              </a:rPr>
              <a:t> </a:t>
            </a:r>
            <a:r>
              <a:rPr dirty="0" sz="1250">
                <a:solidFill>
                  <a:srgbClr val="ff0000"/>
                </a:solidFill>
                <a:latin typeface="PEEJKN+Montserrat Regular"/>
                <a:cs typeface="PEEJKN+Montserrat Regular"/>
              </a:rPr>
              <a:t>: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1178966" y="1597031"/>
            <a:ext cx="883148" cy="23565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555"/>
              </a:lnSpc>
              <a:spcBef>
                <a:spcPts val="0"/>
              </a:spcBef>
              <a:spcAft>
                <a:spcPts val="0"/>
              </a:spcAft>
            </a:pPr>
            <a:r>
              <a:rPr dirty="0" sz="1150" spc="-15">
                <a:solidFill>
                  <a:srgbClr val="000000"/>
                </a:solidFill>
                <a:latin typeface="PEEJKN+Montserrat Regular"/>
                <a:cs typeface="PEEJKN+Montserrat Regular"/>
              </a:rPr>
              <a:t>Создание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3845306" y="1612271"/>
            <a:ext cx="1715996" cy="750762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555"/>
              </a:lnSpc>
              <a:spcBef>
                <a:spcPts val="0"/>
              </a:spcBef>
              <a:spcAft>
                <a:spcPts val="0"/>
              </a:spcAft>
            </a:pPr>
            <a:r>
              <a:rPr dirty="0" sz="1150" spc="-16">
                <a:solidFill>
                  <a:srgbClr val="000000"/>
                </a:solidFill>
                <a:latin typeface="PEEJKN+Montserrat Regular"/>
                <a:cs typeface="PEEJKN+Montserrat Regular"/>
              </a:rPr>
              <a:t>Для</a:t>
            </a:r>
            <a:r>
              <a:rPr dirty="0" sz="1150">
                <a:solidFill>
                  <a:srgbClr val="000000"/>
                </a:solidFill>
                <a:latin typeface="PEEJKN+Montserrat Regular"/>
                <a:cs typeface="PEEJKN+Montserrat Regular"/>
              </a:rPr>
              <a:t> </a:t>
            </a:r>
            <a:r>
              <a:rPr dirty="0" sz="1150" spc="-16">
                <a:solidFill>
                  <a:srgbClr val="000000"/>
                </a:solidFill>
                <a:latin typeface="PEEJKN+Montserrat Regular"/>
                <a:cs typeface="PEEJKN+Montserrat Regular"/>
              </a:rPr>
              <a:t>музеев</a:t>
            </a:r>
            <a:r>
              <a:rPr dirty="0" sz="1150">
                <a:solidFill>
                  <a:srgbClr val="000000"/>
                </a:solidFill>
                <a:latin typeface="PEEJKN+Montserrat Regular"/>
                <a:cs typeface="PEEJKN+Montserrat Regular"/>
              </a:rPr>
              <a:t> </a:t>
            </a:r>
            <a:r>
              <a:rPr dirty="0" sz="1150">
                <a:solidFill>
                  <a:srgbClr val="000000"/>
                </a:solidFill>
                <a:latin typeface="PEEJKN+Montserrat Regular"/>
                <a:cs typeface="PEEJKN+Montserrat Regular"/>
              </a:rPr>
              <a:t>в</a:t>
            </a:r>
          </a:p>
          <a:p>
            <a:pPr marL="0" marR="0">
              <a:lnSpc>
                <a:spcPts val="1356"/>
              </a:lnSpc>
              <a:spcBef>
                <a:spcPts val="0"/>
              </a:spcBef>
              <a:spcAft>
                <a:spcPts val="0"/>
              </a:spcAft>
            </a:pPr>
            <a:r>
              <a:rPr dirty="0" sz="1150" spc="-16">
                <a:solidFill>
                  <a:srgbClr val="000000"/>
                </a:solidFill>
                <a:latin typeface="PEEJKN+Montserrat Regular"/>
                <a:cs typeface="PEEJKN+Montserrat Regular"/>
              </a:rPr>
              <a:t>структуре</a:t>
            </a:r>
            <a:r>
              <a:rPr dirty="0" sz="1150" spc="35">
                <a:solidFill>
                  <a:srgbClr val="000000"/>
                </a:solidFill>
                <a:latin typeface="PEEJKN+Montserrat Regular"/>
                <a:cs typeface="PEEJKN+Montserrat Regular"/>
              </a:rPr>
              <a:t> </a:t>
            </a:r>
            <a:r>
              <a:rPr dirty="0" sz="1150" spc="-15">
                <a:solidFill>
                  <a:srgbClr val="000000"/>
                </a:solidFill>
                <a:latin typeface="PEEJKN+Montserrat Regular"/>
                <a:cs typeface="PEEJKN+Montserrat Regular"/>
              </a:rPr>
              <a:t>домов</a:t>
            </a:r>
          </a:p>
          <a:p>
            <a:pPr marL="0" marR="0">
              <a:lnSpc>
                <a:spcPts val="1344"/>
              </a:lnSpc>
              <a:spcBef>
                <a:spcPts val="50"/>
              </a:spcBef>
              <a:spcAft>
                <a:spcPts val="0"/>
              </a:spcAft>
            </a:pPr>
            <a:r>
              <a:rPr dirty="0" sz="1150" spc="-16">
                <a:solidFill>
                  <a:srgbClr val="000000"/>
                </a:solidFill>
                <a:latin typeface="PEEJKN+Montserrat Regular"/>
                <a:cs typeface="PEEJKN+Montserrat Regular"/>
              </a:rPr>
              <a:t>культуры</a:t>
            </a:r>
            <a:r>
              <a:rPr dirty="0" sz="1150" spc="13">
                <a:solidFill>
                  <a:srgbClr val="000000"/>
                </a:solidFill>
                <a:latin typeface="PEEJKN+Montserrat Regular"/>
                <a:cs typeface="PEEJKN+Montserrat Regular"/>
              </a:rPr>
              <a:t> </a:t>
            </a:r>
            <a:r>
              <a:rPr dirty="0" sz="1150">
                <a:solidFill>
                  <a:srgbClr val="000000"/>
                </a:solidFill>
                <a:latin typeface="PEEJKN+Montserrat Regular"/>
                <a:cs typeface="PEEJKN+Montserrat Regular"/>
              </a:rPr>
              <a:t>–</a:t>
            </a:r>
            <a:r>
              <a:rPr dirty="0" sz="1150" spc="-12">
                <a:solidFill>
                  <a:srgbClr val="000000"/>
                </a:solidFill>
                <a:latin typeface="PEEJKN+Montserrat Regular"/>
                <a:cs typeface="PEEJKN+Montserrat Regular"/>
              </a:rPr>
              <a:t> </a:t>
            </a:r>
            <a:r>
              <a:rPr dirty="0" sz="1150" spc="-16">
                <a:solidFill>
                  <a:srgbClr val="000000"/>
                </a:solidFill>
                <a:latin typeface="PEEJKN+Montserrat Regular"/>
                <a:cs typeface="PEEJKN+Montserrat Regular"/>
              </a:rPr>
              <a:t>внесение</a:t>
            </a:r>
          </a:p>
          <a:p>
            <a:pPr marL="0" marR="0">
              <a:lnSpc>
                <a:spcPts val="1355"/>
              </a:lnSpc>
              <a:spcBef>
                <a:spcPts val="0"/>
              </a:spcBef>
              <a:spcAft>
                <a:spcPts val="0"/>
              </a:spcAft>
            </a:pPr>
            <a:r>
              <a:rPr dirty="0" sz="1150" spc="-15">
                <a:solidFill>
                  <a:srgbClr val="000000"/>
                </a:solidFill>
                <a:latin typeface="PEEJKN+Montserrat Regular"/>
                <a:cs typeface="PEEJKN+Montserrat Regular"/>
              </a:rPr>
              <a:t>сведений</a:t>
            </a:r>
            <a:r>
              <a:rPr dirty="0" sz="1150" spc="12">
                <a:solidFill>
                  <a:srgbClr val="000000"/>
                </a:solidFill>
                <a:latin typeface="PEEJKN+Montserrat Regular"/>
                <a:cs typeface="PEEJKN+Montserrat Regular"/>
              </a:rPr>
              <a:t> </a:t>
            </a:r>
            <a:r>
              <a:rPr dirty="0" sz="1150">
                <a:solidFill>
                  <a:srgbClr val="000000"/>
                </a:solidFill>
                <a:latin typeface="PEEJKN+Montserrat Regular"/>
                <a:cs typeface="PEEJKN+Montserrat Regular"/>
              </a:rPr>
              <a:t>о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6599174" y="1612271"/>
            <a:ext cx="1718475" cy="57855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555"/>
              </a:lnSpc>
              <a:spcBef>
                <a:spcPts val="0"/>
              </a:spcBef>
              <a:spcAft>
                <a:spcPts val="0"/>
              </a:spcAft>
            </a:pPr>
            <a:r>
              <a:rPr dirty="0" sz="1150" spc="-17">
                <a:solidFill>
                  <a:srgbClr val="000000"/>
                </a:solidFill>
                <a:latin typeface="PEEJKN+Montserrat Regular"/>
                <a:cs typeface="PEEJKN+Montserrat Regular"/>
              </a:rPr>
              <a:t>Выделение</a:t>
            </a:r>
            <a:r>
              <a:rPr dirty="0" sz="1150" spc="23">
                <a:solidFill>
                  <a:srgbClr val="000000"/>
                </a:solidFill>
                <a:latin typeface="PEEJKN+Montserrat Regular"/>
                <a:cs typeface="PEEJKN+Montserrat Regular"/>
              </a:rPr>
              <a:t> </a:t>
            </a:r>
            <a:r>
              <a:rPr dirty="0" sz="1150" spc="-15">
                <a:solidFill>
                  <a:srgbClr val="000000"/>
                </a:solidFill>
                <a:latin typeface="PEEJKN+Montserrat Regular"/>
                <a:cs typeface="PEEJKN+Montserrat Regular"/>
              </a:rPr>
              <a:t>средств</a:t>
            </a:r>
          </a:p>
          <a:p>
            <a:pPr marL="0" marR="0">
              <a:lnSpc>
                <a:spcPts val="1356"/>
              </a:lnSpc>
              <a:spcBef>
                <a:spcPts val="0"/>
              </a:spcBef>
              <a:spcAft>
                <a:spcPts val="0"/>
              </a:spcAft>
            </a:pPr>
            <a:r>
              <a:rPr dirty="0" sz="1150" spc="-17">
                <a:solidFill>
                  <a:srgbClr val="000000"/>
                </a:solidFill>
                <a:latin typeface="PEEJKN+Montserrat Regular"/>
                <a:cs typeface="PEEJKN+Montserrat Regular"/>
              </a:rPr>
              <a:t>для</a:t>
            </a:r>
            <a:r>
              <a:rPr dirty="0" sz="1150" spc="14">
                <a:solidFill>
                  <a:srgbClr val="000000"/>
                </a:solidFill>
                <a:latin typeface="PEEJKN+Montserrat Regular"/>
                <a:cs typeface="PEEJKN+Montserrat Regular"/>
              </a:rPr>
              <a:t> </a:t>
            </a:r>
            <a:r>
              <a:rPr dirty="0" sz="1150" spc="-15">
                <a:solidFill>
                  <a:srgbClr val="000000"/>
                </a:solidFill>
                <a:latin typeface="PEEJKN+Montserrat Regular"/>
                <a:cs typeface="PEEJKN+Montserrat Regular"/>
              </a:rPr>
              <a:t>комплектования</a:t>
            </a:r>
          </a:p>
          <a:p>
            <a:pPr marL="0" marR="0">
              <a:lnSpc>
                <a:spcPts val="1344"/>
              </a:lnSpc>
              <a:spcBef>
                <a:spcPts val="50"/>
              </a:spcBef>
              <a:spcAft>
                <a:spcPts val="0"/>
              </a:spcAft>
            </a:pPr>
            <a:r>
              <a:rPr dirty="0" sz="1150" spc="-15">
                <a:solidFill>
                  <a:srgbClr val="000000"/>
                </a:solidFill>
                <a:latin typeface="PEEJKN+Montserrat Regular"/>
                <a:cs typeface="PEEJKN+Montserrat Regular"/>
              </a:rPr>
              <a:t>фондов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1178966" y="1769243"/>
            <a:ext cx="1373084" cy="40642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555"/>
              </a:lnSpc>
              <a:spcBef>
                <a:spcPts val="0"/>
              </a:spcBef>
              <a:spcAft>
                <a:spcPts val="0"/>
              </a:spcAft>
            </a:pPr>
            <a:r>
              <a:rPr dirty="0" sz="1150" spc="-17">
                <a:solidFill>
                  <a:srgbClr val="000000"/>
                </a:solidFill>
                <a:latin typeface="PEEJKN+Montserrat Regular"/>
                <a:cs typeface="PEEJKN+Montserrat Regular"/>
              </a:rPr>
              <a:t>муниципальных</a:t>
            </a:r>
          </a:p>
          <a:p>
            <a:pPr marL="0" marR="0">
              <a:lnSpc>
                <a:spcPts val="1343"/>
              </a:lnSpc>
              <a:spcBef>
                <a:spcPts val="0"/>
              </a:spcBef>
              <a:spcAft>
                <a:spcPts val="0"/>
              </a:spcAft>
            </a:pPr>
            <a:r>
              <a:rPr dirty="0" sz="1150" spc="-16">
                <a:solidFill>
                  <a:srgbClr val="000000"/>
                </a:solidFill>
                <a:latin typeface="PEEJKN+Montserrat Regular"/>
                <a:cs typeface="PEEJKN+Montserrat Regular"/>
              </a:rPr>
              <a:t>музеев</a:t>
            </a:r>
            <a:r>
              <a:rPr dirty="0" sz="1150" spc="11">
                <a:solidFill>
                  <a:srgbClr val="000000"/>
                </a:solidFill>
                <a:latin typeface="PEEJKN+Montserrat Regular"/>
                <a:cs typeface="PEEJKN+Montserrat Regular"/>
              </a:rPr>
              <a:t> </a:t>
            </a:r>
            <a:r>
              <a:rPr dirty="0" sz="1150">
                <a:solidFill>
                  <a:srgbClr val="000000"/>
                </a:solidFill>
                <a:latin typeface="VUVGMV+Montserrat Regular"/>
                <a:cs typeface="VUVGMV+Montserrat Regular"/>
              </a:rPr>
              <a:t>-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1178966" y="2112524"/>
            <a:ext cx="1501012" cy="23565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555"/>
              </a:lnSpc>
              <a:spcBef>
                <a:spcPts val="0"/>
              </a:spcBef>
              <a:spcAft>
                <a:spcPts val="0"/>
              </a:spcAft>
            </a:pPr>
            <a:r>
              <a:rPr dirty="0" sz="1150" spc="-15">
                <a:solidFill>
                  <a:srgbClr val="000000"/>
                </a:solidFill>
                <a:latin typeface="PEEJKN+Montserrat Regular"/>
                <a:cs typeface="PEEJKN+Montserrat Regular"/>
              </a:rPr>
              <a:t>юридических</a:t>
            </a:r>
            <a:r>
              <a:rPr dirty="0" sz="1150">
                <a:solidFill>
                  <a:srgbClr val="000000"/>
                </a:solidFill>
                <a:latin typeface="PEEJKN+Montserrat Regular"/>
                <a:cs typeface="PEEJKN+Montserrat Regular"/>
              </a:rPr>
              <a:t> </a:t>
            </a:r>
            <a:r>
              <a:rPr dirty="0" sz="1150" spc="-16">
                <a:solidFill>
                  <a:srgbClr val="000000"/>
                </a:solidFill>
                <a:latin typeface="PEEJKN+Montserrat Regular"/>
                <a:cs typeface="PEEJKN+Montserrat Regular"/>
              </a:rPr>
              <a:t>лиц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3845306" y="2297733"/>
            <a:ext cx="1082386" cy="23607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558"/>
              </a:lnSpc>
              <a:spcBef>
                <a:spcPts val="0"/>
              </a:spcBef>
              <a:spcAft>
                <a:spcPts val="0"/>
              </a:spcAft>
            </a:pPr>
            <a:r>
              <a:rPr dirty="0" sz="1150" spc="-17">
                <a:solidFill>
                  <a:srgbClr val="000000"/>
                </a:solidFill>
                <a:latin typeface="PEEJKN+Montserrat Regular"/>
                <a:cs typeface="PEEJKN+Montserrat Regular"/>
              </a:rPr>
              <a:t>предметах</a:t>
            </a:r>
            <a:r>
              <a:rPr dirty="0" sz="1150" spc="23">
                <a:solidFill>
                  <a:srgbClr val="000000"/>
                </a:solidFill>
                <a:latin typeface="PEEJKN+Montserrat Regular"/>
                <a:cs typeface="PEEJKN+Montserrat Regular"/>
              </a:rPr>
              <a:t> </a:t>
            </a:r>
            <a:r>
              <a:rPr dirty="0" sz="1150">
                <a:solidFill>
                  <a:srgbClr val="000000"/>
                </a:solidFill>
                <a:latin typeface="PEEJKN+Montserrat Regular"/>
                <a:cs typeface="PEEJKN+Montserrat Regular"/>
              </a:rPr>
              <a:t>в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3845306" y="2470664"/>
            <a:ext cx="974259" cy="23565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555"/>
              </a:lnSpc>
              <a:spcBef>
                <a:spcPts val="0"/>
              </a:spcBef>
              <a:spcAft>
                <a:spcPts val="0"/>
              </a:spcAft>
            </a:pPr>
            <a:r>
              <a:rPr dirty="0" sz="1150" spc="-12">
                <a:solidFill>
                  <a:srgbClr val="000000"/>
                </a:solidFill>
                <a:latin typeface="PEEJKN+Montserrat Regular"/>
                <a:cs typeface="PEEJKN+Montserrat Regular"/>
              </a:rPr>
              <a:t>Госкаталог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1150010" y="3252476"/>
            <a:ext cx="1435830" cy="407861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555"/>
              </a:lnSpc>
              <a:spcBef>
                <a:spcPts val="0"/>
              </a:spcBef>
              <a:spcAft>
                <a:spcPts val="0"/>
              </a:spcAft>
            </a:pPr>
            <a:r>
              <a:rPr dirty="0" sz="1150" spc="-15">
                <a:solidFill>
                  <a:srgbClr val="000000"/>
                </a:solidFill>
                <a:latin typeface="PEEJKN+Montserrat Regular"/>
                <a:cs typeface="PEEJKN+Montserrat Regular"/>
              </a:rPr>
              <a:t>Модернизация</a:t>
            </a:r>
            <a:r>
              <a:rPr dirty="0" sz="1150">
                <a:solidFill>
                  <a:srgbClr val="000000"/>
                </a:solidFill>
                <a:latin typeface="PEEJKN+Montserrat Regular"/>
                <a:cs typeface="PEEJKN+Montserrat Regular"/>
              </a:rPr>
              <a:t> </a:t>
            </a:r>
            <a:r>
              <a:rPr dirty="0" sz="1150">
                <a:solidFill>
                  <a:srgbClr val="000000"/>
                </a:solidFill>
                <a:latin typeface="PEEJKN+Montserrat Regular"/>
                <a:cs typeface="PEEJKN+Montserrat Regular"/>
              </a:rPr>
              <a:t>и</a:t>
            </a:r>
          </a:p>
          <a:p>
            <a:pPr marL="0" marR="0">
              <a:lnSpc>
                <a:spcPts val="1355"/>
              </a:lnSpc>
              <a:spcBef>
                <a:spcPts val="0"/>
              </a:spcBef>
              <a:spcAft>
                <a:spcPts val="0"/>
              </a:spcAft>
            </a:pPr>
            <a:r>
              <a:rPr dirty="0" sz="1150" spc="-15">
                <a:solidFill>
                  <a:srgbClr val="000000"/>
                </a:solidFill>
                <a:latin typeface="PEEJKN+Montserrat Regular"/>
                <a:cs typeface="PEEJKN+Montserrat Regular"/>
              </a:rPr>
              <a:t>техническое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6641846" y="3241808"/>
            <a:ext cx="1746695" cy="750818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555"/>
              </a:lnSpc>
              <a:spcBef>
                <a:spcPts val="0"/>
              </a:spcBef>
              <a:spcAft>
                <a:spcPts val="0"/>
              </a:spcAft>
            </a:pPr>
            <a:r>
              <a:rPr dirty="0" sz="1150" spc="-16">
                <a:solidFill>
                  <a:srgbClr val="000000"/>
                </a:solidFill>
                <a:latin typeface="PEEJKN+Montserrat Regular"/>
                <a:cs typeface="PEEJKN+Montserrat Regular"/>
              </a:rPr>
              <a:t>Увеличение</a:t>
            </a:r>
            <a:r>
              <a:rPr dirty="0" sz="1150" spc="11">
                <a:solidFill>
                  <a:srgbClr val="000000"/>
                </a:solidFill>
                <a:latin typeface="PEEJKN+Montserrat Regular"/>
                <a:cs typeface="PEEJKN+Montserrat Regular"/>
              </a:rPr>
              <a:t> </a:t>
            </a:r>
            <a:r>
              <a:rPr dirty="0" sz="1150" spc="-17">
                <a:solidFill>
                  <a:srgbClr val="000000"/>
                </a:solidFill>
                <a:latin typeface="PEEJKN+Montserrat Regular"/>
                <a:cs typeface="PEEJKN+Montserrat Regular"/>
              </a:rPr>
              <a:t>штатной</a:t>
            </a:r>
          </a:p>
          <a:p>
            <a:pPr marL="0" marR="0">
              <a:lnSpc>
                <a:spcPts val="1355"/>
              </a:lnSpc>
              <a:spcBef>
                <a:spcPts val="0"/>
              </a:spcBef>
              <a:spcAft>
                <a:spcPts val="0"/>
              </a:spcAft>
            </a:pPr>
            <a:r>
              <a:rPr dirty="0" sz="1150" spc="-16">
                <a:solidFill>
                  <a:srgbClr val="000000"/>
                </a:solidFill>
                <a:latin typeface="PEEJKN+Montserrat Regular"/>
                <a:cs typeface="PEEJKN+Montserrat Regular"/>
              </a:rPr>
              <a:t>численности</a:t>
            </a:r>
          </a:p>
          <a:p>
            <a:pPr marL="0" marR="0">
              <a:lnSpc>
                <a:spcPts val="1343"/>
              </a:lnSpc>
              <a:spcBef>
                <a:spcPts val="50"/>
              </a:spcBef>
              <a:spcAft>
                <a:spcPts val="0"/>
              </a:spcAft>
            </a:pPr>
            <a:r>
              <a:rPr dirty="0" sz="1150" spc="-17">
                <a:solidFill>
                  <a:srgbClr val="000000"/>
                </a:solidFill>
                <a:latin typeface="PEEJKN+Montserrat Regular"/>
                <a:cs typeface="PEEJKN+Montserrat Regular"/>
              </a:rPr>
              <a:t>муниципальных</a:t>
            </a:r>
          </a:p>
          <a:p>
            <a:pPr marL="0" marR="0">
              <a:lnSpc>
                <a:spcPts val="1355"/>
              </a:lnSpc>
              <a:spcBef>
                <a:spcPts val="0"/>
              </a:spcBef>
              <a:spcAft>
                <a:spcPts val="0"/>
              </a:spcAft>
            </a:pPr>
            <a:r>
              <a:rPr dirty="0" sz="1150" spc="-16">
                <a:solidFill>
                  <a:srgbClr val="000000"/>
                </a:solidFill>
                <a:latin typeface="PEEJKN+Montserrat Regular"/>
                <a:cs typeface="PEEJKN+Montserrat Regular"/>
              </a:rPr>
              <a:t>музеев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3889883" y="3321945"/>
            <a:ext cx="1166795" cy="23565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555"/>
              </a:lnSpc>
              <a:spcBef>
                <a:spcPts val="0"/>
              </a:spcBef>
              <a:spcAft>
                <a:spcPts val="0"/>
              </a:spcAft>
            </a:pPr>
            <a:r>
              <a:rPr dirty="0" sz="1150" spc="-15">
                <a:solidFill>
                  <a:srgbClr val="000000"/>
                </a:solidFill>
                <a:latin typeface="PEEJKN+Montserrat Regular"/>
                <a:cs typeface="PEEJKN+Montserrat Regular"/>
              </a:rPr>
              <a:t>Возможность</a:t>
            </a:r>
          </a:p>
        </p:txBody>
      </p:sp>
      <p:sp>
        <p:nvSpPr>
          <p:cNvPr id="16" name="object 16"/>
          <p:cNvSpPr txBox="1"/>
          <p:nvPr/>
        </p:nvSpPr>
        <p:spPr>
          <a:xfrm>
            <a:off x="3889883" y="3494157"/>
            <a:ext cx="1598569" cy="578549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555"/>
              </a:lnSpc>
              <a:spcBef>
                <a:spcPts val="0"/>
              </a:spcBef>
              <a:spcAft>
                <a:spcPts val="0"/>
              </a:spcAft>
            </a:pPr>
            <a:r>
              <a:rPr dirty="0" sz="1150" spc="-17">
                <a:solidFill>
                  <a:srgbClr val="000000"/>
                </a:solidFill>
                <a:latin typeface="PEEJKN+Montserrat Regular"/>
                <a:cs typeface="PEEJKN+Montserrat Regular"/>
              </a:rPr>
              <a:t>получения</a:t>
            </a:r>
            <a:r>
              <a:rPr dirty="0" sz="1150" spc="13">
                <a:solidFill>
                  <a:srgbClr val="000000"/>
                </a:solidFill>
                <a:latin typeface="PEEJKN+Montserrat Regular"/>
                <a:cs typeface="PEEJKN+Montserrat Regular"/>
              </a:rPr>
              <a:t> </a:t>
            </a:r>
            <a:r>
              <a:rPr dirty="0" sz="1150" spc="-15">
                <a:solidFill>
                  <a:srgbClr val="000000"/>
                </a:solidFill>
                <a:latin typeface="PEEJKN+Montserrat Regular"/>
                <a:cs typeface="PEEJKN+Montserrat Regular"/>
              </a:rPr>
              <a:t>средств</a:t>
            </a:r>
          </a:p>
          <a:p>
            <a:pPr marL="0" marR="0">
              <a:lnSpc>
                <a:spcPts val="1344"/>
              </a:lnSpc>
              <a:spcBef>
                <a:spcPts val="0"/>
              </a:spcBef>
              <a:spcAft>
                <a:spcPts val="0"/>
              </a:spcAft>
            </a:pPr>
            <a:r>
              <a:rPr dirty="0" sz="1150" spc="-15">
                <a:solidFill>
                  <a:srgbClr val="000000"/>
                </a:solidFill>
                <a:latin typeface="PEEJKN+Montserrat Regular"/>
                <a:cs typeface="PEEJKN+Montserrat Regular"/>
              </a:rPr>
              <a:t>федерального</a:t>
            </a:r>
          </a:p>
          <a:p>
            <a:pPr marL="0" marR="0">
              <a:lnSpc>
                <a:spcPts val="1355"/>
              </a:lnSpc>
              <a:spcBef>
                <a:spcPts val="0"/>
              </a:spcBef>
              <a:spcAft>
                <a:spcPts val="0"/>
              </a:spcAft>
            </a:pPr>
            <a:r>
              <a:rPr dirty="0" sz="1150" spc="-17">
                <a:solidFill>
                  <a:srgbClr val="000000"/>
                </a:solidFill>
                <a:latin typeface="PEEJKN+Montserrat Regular"/>
                <a:cs typeface="PEEJKN+Montserrat Regular"/>
              </a:rPr>
              <a:t>бюджета</a:t>
            </a:r>
            <a:r>
              <a:rPr dirty="0" sz="1150">
                <a:solidFill>
                  <a:srgbClr val="000000"/>
                </a:solidFill>
                <a:latin typeface="PEEJKN+Montserrat Regular"/>
                <a:cs typeface="PEEJKN+Montserrat Regular"/>
              </a:rPr>
              <a:t> </a:t>
            </a:r>
            <a:r>
              <a:rPr dirty="0" sz="1150" spc="-20">
                <a:solidFill>
                  <a:srgbClr val="000000"/>
                </a:solidFill>
                <a:latin typeface="PEEJKN+Montserrat Regular"/>
                <a:cs typeface="PEEJKN+Montserrat Regular"/>
              </a:rPr>
              <a:t>на</a:t>
            </a:r>
          </a:p>
        </p:txBody>
      </p:sp>
      <p:sp>
        <p:nvSpPr>
          <p:cNvPr id="17" name="object 17"/>
          <p:cNvSpPr txBox="1"/>
          <p:nvPr/>
        </p:nvSpPr>
        <p:spPr>
          <a:xfrm>
            <a:off x="1150010" y="3595376"/>
            <a:ext cx="1040157" cy="23565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555"/>
              </a:lnSpc>
              <a:spcBef>
                <a:spcPts val="0"/>
              </a:spcBef>
              <a:spcAft>
                <a:spcPts val="0"/>
              </a:spcAft>
            </a:pPr>
            <a:r>
              <a:rPr dirty="0" sz="1150" spc="-16">
                <a:solidFill>
                  <a:srgbClr val="000000"/>
                </a:solidFill>
                <a:latin typeface="PEEJKN+Montserrat Regular"/>
                <a:cs typeface="PEEJKN+Montserrat Regular"/>
              </a:rPr>
              <a:t>оснащение;</a:t>
            </a:r>
          </a:p>
        </p:txBody>
      </p:sp>
      <p:sp>
        <p:nvSpPr>
          <p:cNvPr id="18" name="object 18"/>
          <p:cNvSpPr txBox="1"/>
          <p:nvPr/>
        </p:nvSpPr>
        <p:spPr>
          <a:xfrm>
            <a:off x="1150010" y="3937912"/>
            <a:ext cx="1496714" cy="408504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558"/>
              </a:lnSpc>
              <a:spcBef>
                <a:spcPts val="0"/>
              </a:spcBef>
              <a:spcAft>
                <a:spcPts val="0"/>
              </a:spcAft>
            </a:pPr>
            <a:r>
              <a:rPr dirty="0" sz="1150" spc="-16">
                <a:solidFill>
                  <a:srgbClr val="000000"/>
                </a:solidFill>
                <a:latin typeface="PEEJKN+Montserrat Regular"/>
                <a:cs typeface="PEEJKN+Montserrat Regular"/>
              </a:rPr>
              <a:t>увеличение</a:t>
            </a:r>
          </a:p>
          <a:p>
            <a:pPr marL="0" marR="0">
              <a:lnSpc>
                <a:spcPts val="1358"/>
              </a:lnSpc>
              <a:spcBef>
                <a:spcPts val="0"/>
              </a:spcBef>
              <a:spcAft>
                <a:spcPts val="0"/>
              </a:spcAft>
            </a:pPr>
            <a:r>
              <a:rPr dirty="0" sz="1150" spc="-16">
                <a:solidFill>
                  <a:srgbClr val="000000"/>
                </a:solidFill>
                <a:latin typeface="PEEJKN+Montserrat Regular"/>
                <a:cs typeface="PEEJKN+Montserrat Regular"/>
              </a:rPr>
              <a:t>площадей</a:t>
            </a:r>
            <a:r>
              <a:rPr dirty="0" sz="1150">
                <a:solidFill>
                  <a:srgbClr val="000000"/>
                </a:solidFill>
                <a:latin typeface="PEEJKN+Montserrat Regular"/>
                <a:cs typeface="PEEJKN+Montserrat Regular"/>
              </a:rPr>
              <a:t> </a:t>
            </a:r>
            <a:r>
              <a:rPr dirty="0" sz="1150" spc="-16">
                <a:solidFill>
                  <a:srgbClr val="000000"/>
                </a:solidFill>
                <a:latin typeface="PEEJKN+Montserrat Regular"/>
                <a:cs typeface="PEEJKN+Montserrat Regular"/>
              </a:rPr>
              <a:t>музеев</a:t>
            </a:r>
          </a:p>
        </p:txBody>
      </p:sp>
      <p:sp>
        <p:nvSpPr>
          <p:cNvPr id="19" name="object 19"/>
          <p:cNvSpPr txBox="1"/>
          <p:nvPr/>
        </p:nvSpPr>
        <p:spPr>
          <a:xfrm>
            <a:off x="3889883" y="4007745"/>
            <a:ext cx="1578799" cy="408166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555"/>
              </a:lnSpc>
              <a:spcBef>
                <a:spcPts val="0"/>
              </a:spcBef>
              <a:spcAft>
                <a:spcPts val="0"/>
              </a:spcAft>
            </a:pPr>
            <a:r>
              <a:rPr dirty="0" sz="1150" spc="-15">
                <a:solidFill>
                  <a:srgbClr val="000000"/>
                </a:solidFill>
                <a:latin typeface="PEEJKN+Montserrat Regular"/>
                <a:cs typeface="PEEJKN+Montserrat Regular"/>
              </a:rPr>
              <a:t>техническое</a:t>
            </a:r>
          </a:p>
          <a:p>
            <a:pPr marL="0" marR="0">
              <a:lnSpc>
                <a:spcPts val="1358"/>
              </a:lnSpc>
              <a:spcBef>
                <a:spcPts val="0"/>
              </a:spcBef>
              <a:spcAft>
                <a:spcPts val="0"/>
              </a:spcAft>
            </a:pPr>
            <a:r>
              <a:rPr dirty="0" sz="1150" spc="-16">
                <a:solidFill>
                  <a:srgbClr val="000000"/>
                </a:solidFill>
                <a:latin typeface="PEEJKN+Montserrat Regular"/>
                <a:cs typeface="PEEJKN+Montserrat Regular"/>
              </a:rPr>
              <a:t>оснащение</a:t>
            </a:r>
            <a:r>
              <a:rPr dirty="0" sz="1150">
                <a:solidFill>
                  <a:srgbClr val="000000"/>
                </a:solidFill>
                <a:latin typeface="PEEJKN+Montserrat Regular"/>
                <a:cs typeface="PEEJKN+Montserrat Regular"/>
              </a:rPr>
              <a:t> </a:t>
            </a:r>
            <a:r>
              <a:rPr dirty="0" sz="1150" spc="-16">
                <a:solidFill>
                  <a:srgbClr val="000000"/>
                </a:solidFill>
                <a:latin typeface="PEEJKN+Montserrat Regular"/>
                <a:cs typeface="PEEJKN+Montserrat Regular"/>
              </a:rPr>
              <a:t>музеев</a:t>
            </a:r>
          </a:p>
        </p:txBody>
      </p:sp>
      <p:sp>
        <p:nvSpPr>
          <p:cNvPr id="20" name="object 20"/>
          <p:cNvSpPr txBox="1"/>
          <p:nvPr/>
        </p:nvSpPr>
        <p:spPr>
          <a:xfrm>
            <a:off x="8994648" y="4857276"/>
            <a:ext cx="210331" cy="177626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098"/>
              </a:lnSpc>
              <a:spcBef>
                <a:spcPts val="0"/>
              </a:spcBef>
              <a:spcAft>
                <a:spcPts val="0"/>
              </a:spcAft>
            </a:pPr>
            <a:r>
              <a:rPr dirty="0" sz="900">
                <a:solidFill>
                  <a:srgbClr val="898989"/>
                </a:solidFill>
                <a:latin typeface="UUNSEI+Calibri"/>
                <a:cs typeface="UUNSEI+Calibri"/>
              </a:rPr>
              <a:t>9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 Office">
  <a:themeElements>
    <a:clrScheme name="Standard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Standard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tandard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mitype="http://purl.org/dc/dcmitype/" xmlns:dc="http://purl.org/dc/elements/1.1/" xmlns:dcterms="http://purl.org/dc/terms/" xmlns:xsi="http://www.w3.org/2001/XMLSchema-instance">
  <dc:title>Presentation PowerPoint</dc:title>
  <dc:creator>Admin</dc:creator>
  <cp:lastModifiedBy>Admin</cp:lastModifiedBy>
  <cp:revision>1</cp:revision>
  <dcterms:modified xsi:type="dcterms:W3CDTF">2024-11-22T08:12:43+02:00</dcterms:modified>
</cp:coreProperties>
</file>