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94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>
      <p:cViewPr varScale="1">
        <p:scale>
          <a:sx n="110" d="100"/>
          <a:sy n="110" d="100"/>
        </p:scale>
        <p:origin x="-1890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19056F-9949-431D-94E9-1BB9C15921B5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BC443D4-34BF-408C-BBE5-B16472BA7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703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38250" y="332656"/>
            <a:ext cx="5328592" cy="11521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Методический </a:t>
            </a:r>
            <a:b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семинар </a:t>
            </a:r>
            <a:endParaRPr lang="ru-RU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90583" y="2060847"/>
            <a:ext cx="7045914" cy="3373580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AutoNum type="arabicPeriod"/>
            </a:pP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Трансляция передового 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опыта: «Участие станций юннатов, школ и библиотек в сохранении видов, занесённых в Красные книги регионов России»; «Всероссийский экологический форум»;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Обсуждение планируемых мероприятий Центра на предстоящий период двух недель апреля месяца </a:t>
            </a:r>
            <a:r>
              <a:rPr lang="ru-RU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т.г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Методика проведения экологического урока «</a:t>
            </a:r>
            <a:r>
              <a:rPr lang="ru-RU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PRO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Балтика»; 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PRO</a:t>
            </a: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Возможности» – перспективы развития 2025г. </a:t>
            </a:r>
          </a:p>
          <a:p>
            <a:pPr marL="514350" indent="-514350">
              <a:buAutoNum type="arabicPeriod"/>
            </a:pPr>
            <a:r>
              <a:rPr lang="ru-RU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Разное.</a:t>
            </a:r>
            <a:endParaRPr lang="ru-RU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57586"/>
            <a:ext cx="2016224" cy="19395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582" y="5316859"/>
            <a:ext cx="1573306" cy="144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264205"/>
            <a:ext cx="1850139" cy="14983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96608"/>
            <a:ext cx="2620989" cy="18609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Дата 1"/>
          <p:cNvSpPr txBox="1">
            <a:spLocks/>
          </p:cNvSpPr>
          <p:nvPr/>
        </p:nvSpPr>
        <p:spPr bwMode="auto">
          <a:xfrm>
            <a:off x="5831931" y="5840969"/>
            <a:ext cx="3233266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2400">
                <a:solidFill>
                  <a:schemeClr val="tx2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B5AE53"/>
              </a:buClr>
              <a:buFont typeface="Arial" panose="020B0604020202020204" pitchFamily="34" charset="0"/>
              <a:buChar char="•"/>
              <a:defRPr>
                <a:solidFill>
                  <a:schemeClr val="tx2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848058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E8B54D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B54D"/>
              </a:buClr>
              <a:buFont typeface="Arial" panose="020B0604020202020204" pitchFamily="34" charset="0"/>
              <a:buChar char="•"/>
              <a:defRPr sz="1600">
                <a:solidFill>
                  <a:schemeClr val="tx2"/>
                </a:solidFill>
                <a:latin typeface="Century Gothic" panose="020B050202020202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ClrTx/>
              <a:buFontTx/>
              <a:buNone/>
              <a:defRPr/>
            </a:pPr>
            <a:fld id="{4B793445-CB17-42F7-A312-8BFD701FEA39}" type="datetime1">
              <a:rPr lang="ru-RU" altLang="ru-RU" sz="2800" b="1" smtClean="0">
                <a:solidFill>
                  <a:srgbClr val="00B050"/>
                </a:solidFill>
                <a:latin typeface="Arial" panose="020B0604020202020204" pitchFamily="34" charset="0"/>
                <a:cs typeface="Arial"/>
              </a:rPr>
              <a:pPr algn="ctr" fontAlgn="base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  <a:defRPr/>
              </a:pPr>
              <a:t>01.04.2025</a:t>
            </a:fld>
            <a:r>
              <a:rPr lang="ru-RU" altLang="ru-RU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/>
              </a:rPr>
              <a:t>года</a:t>
            </a:r>
            <a:endParaRPr lang="ru-RU" altLang="ru-RU" sz="2800" b="1" dirty="0">
              <a:solidFill>
                <a:srgbClr val="00B050"/>
              </a:solidFill>
              <a:latin typeface="Arial" panose="020B0604020202020204" pitchFamily="34" charset="0"/>
              <a:cs typeface="Arial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6608"/>
            <a:ext cx="2592288" cy="1964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5371862"/>
            <a:ext cx="1414463" cy="141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13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62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Методический  семинар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69</cp:revision>
  <cp:lastPrinted>2025-04-01T12:09:13Z</cp:lastPrinted>
  <dcterms:created xsi:type="dcterms:W3CDTF">2024-09-17T08:03:12Z</dcterms:created>
  <dcterms:modified xsi:type="dcterms:W3CDTF">2025-04-01T15:01:04Z</dcterms:modified>
</cp:coreProperties>
</file>