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94" r:id="rId3"/>
    <p:sldId id="312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-18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9056F-9949-431D-94E9-1BB9C15921B5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443D4-34BF-408C-BBE5-B16472BA7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03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F47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85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F47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32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F47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795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F47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09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217420" y="2682239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360"/>
                </a:lnTo>
              </a:path>
            </a:pathLst>
          </a:custGeom>
          <a:ln w="1016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2217420" y="2329179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640"/>
                </a:lnTo>
              </a:path>
            </a:pathLst>
          </a:custGeom>
          <a:ln w="1016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2217420" y="1348739"/>
            <a:ext cx="0" cy="795020"/>
          </a:xfrm>
          <a:custGeom>
            <a:avLst/>
            <a:gdLst/>
            <a:ahLst/>
            <a:cxnLst/>
            <a:rect l="l" t="t" r="r" b="b"/>
            <a:pathLst>
              <a:path h="795019">
                <a:moveTo>
                  <a:pt x="0" y="0"/>
                </a:moveTo>
                <a:lnTo>
                  <a:pt x="0" y="795020"/>
                </a:lnTo>
              </a:path>
            </a:pathLst>
          </a:custGeom>
          <a:ln w="1016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2508884" y="2682239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36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2508884" y="1348739"/>
            <a:ext cx="0" cy="1148080"/>
          </a:xfrm>
          <a:custGeom>
            <a:avLst/>
            <a:gdLst/>
            <a:ahLst/>
            <a:cxnLst/>
            <a:rect l="l" t="t" r="r" b="b"/>
            <a:pathLst>
              <a:path h="1148080">
                <a:moveTo>
                  <a:pt x="0" y="0"/>
                </a:moveTo>
                <a:lnTo>
                  <a:pt x="0" y="114808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bg object 21"/>
          <p:cNvSpPr/>
          <p:nvPr/>
        </p:nvSpPr>
        <p:spPr>
          <a:xfrm>
            <a:off x="2802255" y="2682239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36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2" name="bg object 22"/>
          <p:cNvSpPr/>
          <p:nvPr/>
        </p:nvSpPr>
        <p:spPr>
          <a:xfrm>
            <a:off x="2802255" y="1348739"/>
            <a:ext cx="0" cy="1148080"/>
          </a:xfrm>
          <a:custGeom>
            <a:avLst/>
            <a:gdLst/>
            <a:ahLst/>
            <a:cxnLst/>
            <a:rect l="l" t="t" r="r" b="b"/>
            <a:pathLst>
              <a:path h="1148080">
                <a:moveTo>
                  <a:pt x="0" y="0"/>
                </a:moveTo>
                <a:lnTo>
                  <a:pt x="0" y="114808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bg object 23"/>
          <p:cNvSpPr/>
          <p:nvPr/>
        </p:nvSpPr>
        <p:spPr>
          <a:xfrm>
            <a:off x="3095625" y="2682239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36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4" name="bg object 24"/>
          <p:cNvSpPr/>
          <p:nvPr/>
        </p:nvSpPr>
        <p:spPr>
          <a:xfrm>
            <a:off x="3095625" y="1348739"/>
            <a:ext cx="0" cy="1148080"/>
          </a:xfrm>
          <a:custGeom>
            <a:avLst/>
            <a:gdLst/>
            <a:ahLst/>
            <a:cxnLst/>
            <a:rect l="l" t="t" r="r" b="b"/>
            <a:pathLst>
              <a:path h="1148080">
                <a:moveTo>
                  <a:pt x="0" y="0"/>
                </a:moveTo>
                <a:lnTo>
                  <a:pt x="0" y="114808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bg object 25"/>
          <p:cNvSpPr/>
          <p:nvPr/>
        </p:nvSpPr>
        <p:spPr>
          <a:xfrm>
            <a:off x="3387090" y="2682239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36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6" name="bg object 26"/>
          <p:cNvSpPr/>
          <p:nvPr/>
        </p:nvSpPr>
        <p:spPr>
          <a:xfrm>
            <a:off x="3387090" y="1348739"/>
            <a:ext cx="0" cy="1148080"/>
          </a:xfrm>
          <a:custGeom>
            <a:avLst/>
            <a:gdLst/>
            <a:ahLst/>
            <a:cxnLst/>
            <a:rect l="l" t="t" r="r" b="b"/>
            <a:pathLst>
              <a:path h="1148080">
                <a:moveTo>
                  <a:pt x="0" y="0"/>
                </a:moveTo>
                <a:lnTo>
                  <a:pt x="0" y="1148080"/>
                </a:lnTo>
              </a:path>
            </a:pathLst>
          </a:custGeom>
          <a:ln w="1015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7" name="bg object 27"/>
          <p:cNvSpPr/>
          <p:nvPr/>
        </p:nvSpPr>
        <p:spPr>
          <a:xfrm>
            <a:off x="3680459" y="1348739"/>
            <a:ext cx="0" cy="1419860"/>
          </a:xfrm>
          <a:custGeom>
            <a:avLst/>
            <a:gdLst/>
            <a:ahLst/>
            <a:cxnLst/>
            <a:rect l="l" t="t" r="r" b="b"/>
            <a:pathLst>
              <a:path h="1419860">
                <a:moveTo>
                  <a:pt x="0" y="0"/>
                </a:moveTo>
                <a:lnTo>
                  <a:pt x="0" y="1419860"/>
                </a:lnTo>
              </a:path>
            </a:pathLst>
          </a:custGeom>
          <a:ln w="1016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8" name="bg object 28"/>
          <p:cNvSpPr/>
          <p:nvPr/>
        </p:nvSpPr>
        <p:spPr>
          <a:xfrm>
            <a:off x="1924050" y="2590800"/>
            <a:ext cx="1491615" cy="91440"/>
          </a:xfrm>
          <a:custGeom>
            <a:avLst/>
            <a:gdLst/>
            <a:ahLst/>
            <a:cxnLst/>
            <a:rect l="l" t="t" r="r" b="b"/>
            <a:pathLst>
              <a:path w="1988820" h="91439">
                <a:moveTo>
                  <a:pt x="1988820" y="0"/>
                </a:moveTo>
                <a:lnTo>
                  <a:pt x="0" y="0"/>
                </a:lnTo>
                <a:lnTo>
                  <a:pt x="0" y="91439"/>
                </a:lnTo>
                <a:lnTo>
                  <a:pt x="1988820" y="91439"/>
                </a:lnTo>
                <a:lnTo>
                  <a:pt x="198882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9" name="bg object 29"/>
          <p:cNvSpPr/>
          <p:nvPr/>
        </p:nvSpPr>
        <p:spPr>
          <a:xfrm>
            <a:off x="1924050" y="2235200"/>
            <a:ext cx="462915" cy="93980"/>
          </a:xfrm>
          <a:custGeom>
            <a:avLst/>
            <a:gdLst/>
            <a:ahLst/>
            <a:cxnLst/>
            <a:rect l="l" t="t" r="r" b="b"/>
            <a:pathLst>
              <a:path w="617219" h="93980">
                <a:moveTo>
                  <a:pt x="617219" y="0"/>
                </a:moveTo>
                <a:lnTo>
                  <a:pt x="0" y="0"/>
                </a:lnTo>
                <a:lnTo>
                  <a:pt x="0" y="93979"/>
                </a:lnTo>
                <a:lnTo>
                  <a:pt x="617219" y="93979"/>
                </a:lnTo>
                <a:lnTo>
                  <a:pt x="617219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0" name="bg object 30"/>
          <p:cNvSpPr/>
          <p:nvPr/>
        </p:nvSpPr>
        <p:spPr>
          <a:xfrm>
            <a:off x="1924050" y="1879600"/>
            <a:ext cx="108585" cy="93980"/>
          </a:xfrm>
          <a:custGeom>
            <a:avLst/>
            <a:gdLst/>
            <a:ahLst/>
            <a:cxnLst/>
            <a:rect l="l" t="t" r="r" b="b"/>
            <a:pathLst>
              <a:path w="144780" h="93980">
                <a:moveTo>
                  <a:pt x="144780" y="0"/>
                </a:moveTo>
                <a:lnTo>
                  <a:pt x="0" y="0"/>
                </a:lnTo>
                <a:lnTo>
                  <a:pt x="0" y="93979"/>
                </a:lnTo>
                <a:lnTo>
                  <a:pt x="144780" y="93979"/>
                </a:lnTo>
                <a:lnTo>
                  <a:pt x="144780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1" name="bg object 31"/>
          <p:cNvSpPr/>
          <p:nvPr/>
        </p:nvSpPr>
        <p:spPr>
          <a:xfrm>
            <a:off x="1924050" y="1526539"/>
            <a:ext cx="59055" cy="91440"/>
          </a:xfrm>
          <a:custGeom>
            <a:avLst/>
            <a:gdLst/>
            <a:ahLst/>
            <a:cxnLst/>
            <a:rect l="l" t="t" r="r" b="b"/>
            <a:pathLst>
              <a:path w="78739" h="91440">
                <a:moveTo>
                  <a:pt x="78739" y="0"/>
                </a:moveTo>
                <a:lnTo>
                  <a:pt x="0" y="0"/>
                </a:lnTo>
                <a:lnTo>
                  <a:pt x="0" y="91439"/>
                </a:lnTo>
                <a:lnTo>
                  <a:pt x="78739" y="91439"/>
                </a:lnTo>
                <a:lnTo>
                  <a:pt x="78739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2" name="bg object 32"/>
          <p:cNvSpPr/>
          <p:nvPr/>
        </p:nvSpPr>
        <p:spPr>
          <a:xfrm>
            <a:off x="1924050" y="2496820"/>
            <a:ext cx="1491615" cy="93980"/>
          </a:xfrm>
          <a:custGeom>
            <a:avLst/>
            <a:gdLst/>
            <a:ahLst/>
            <a:cxnLst/>
            <a:rect l="l" t="t" r="r" b="b"/>
            <a:pathLst>
              <a:path w="1988820" h="93980">
                <a:moveTo>
                  <a:pt x="1988820" y="0"/>
                </a:moveTo>
                <a:lnTo>
                  <a:pt x="0" y="0"/>
                </a:lnTo>
                <a:lnTo>
                  <a:pt x="0" y="93979"/>
                </a:lnTo>
                <a:lnTo>
                  <a:pt x="1988820" y="93979"/>
                </a:lnTo>
                <a:lnTo>
                  <a:pt x="198882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3" name="bg object 33"/>
          <p:cNvSpPr/>
          <p:nvPr/>
        </p:nvSpPr>
        <p:spPr>
          <a:xfrm>
            <a:off x="1924050" y="2143760"/>
            <a:ext cx="518160" cy="91440"/>
          </a:xfrm>
          <a:custGeom>
            <a:avLst/>
            <a:gdLst/>
            <a:ahLst/>
            <a:cxnLst/>
            <a:rect l="l" t="t" r="r" b="b"/>
            <a:pathLst>
              <a:path w="690879" h="91439">
                <a:moveTo>
                  <a:pt x="690879" y="0"/>
                </a:moveTo>
                <a:lnTo>
                  <a:pt x="0" y="0"/>
                </a:lnTo>
                <a:lnTo>
                  <a:pt x="0" y="91439"/>
                </a:lnTo>
                <a:lnTo>
                  <a:pt x="690879" y="91439"/>
                </a:lnTo>
                <a:lnTo>
                  <a:pt x="690879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4" name="bg object 34"/>
          <p:cNvSpPr/>
          <p:nvPr/>
        </p:nvSpPr>
        <p:spPr>
          <a:xfrm>
            <a:off x="1924050" y="1788160"/>
            <a:ext cx="102870" cy="91440"/>
          </a:xfrm>
          <a:custGeom>
            <a:avLst/>
            <a:gdLst/>
            <a:ahLst/>
            <a:cxnLst/>
            <a:rect l="l" t="t" r="r" b="b"/>
            <a:pathLst>
              <a:path w="137160" h="91439">
                <a:moveTo>
                  <a:pt x="137160" y="0"/>
                </a:moveTo>
                <a:lnTo>
                  <a:pt x="0" y="0"/>
                </a:lnTo>
                <a:lnTo>
                  <a:pt x="0" y="91439"/>
                </a:lnTo>
                <a:lnTo>
                  <a:pt x="137160" y="91439"/>
                </a:lnTo>
                <a:lnTo>
                  <a:pt x="13716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5" name="bg object 35"/>
          <p:cNvSpPr/>
          <p:nvPr/>
        </p:nvSpPr>
        <p:spPr>
          <a:xfrm>
            <a:off x="1924050" y="1432559"/>
            <a:ext cx="60960" cy="93980"/>
          </a:xfrm>
          <a:custGeom>
            <a:avLst/>
            <a:gdLst/>
            <a:ahLst/>
            <a:cxnLst/>
            <a:rect l="l" t="t" r="r" b="b"/>
            <a:pathLst>
              <a:path w="81280" h="93980">
                <a:moveTo>
                  <a:pt x="81280" y="0"/>
                </a:moveTo>
                <a:lnTo>
                  <a:pt x="0" y="0"/>
                </a:lnTo>
                <a:lnTo>
                  <a:pt x="0" y="93979"/>
                </a:lnTo>
                <a:lnTo>
                  <a:pt x="81280" y="93979"/>
                </a:lnTo>
                <a:lnTo>
                  <a:pt x="8128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36" name="bg object 36"/>
          <p:cNvSpPr/>
          <p:nvPr/>
        </p:nvSpPr>
        <p:spPr>
          <a:xfrm>
            <a:off x="1924050" y="1348739"/>
            <a:ext cx="0" cy="1419860"/>
          </a:xfrm>
          <a:custGeom>
            <a:avLst/>
            <a:gdLst/>
            <a:ahLst/>
            <a:cxnLst/>
            <a:rect l="l" t="t" r="r" b="b"/>
            <a:pathLst>
              <a:path h="1419860">
                <a:moveTo>
                  <a:pt x="0" y="1419860"/>
                </a:moveTo>
                <a:lnTo>
                  <a:pt x="0" y="0"/>
                </a:lnTo>
              </a:path>
            </a:pathLst>
          </a:custGeom>
          <a:ln w="1016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505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41299" y="251628"/>
            <a:ext cx="7202700" cy="66063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321" y="87566"/>
            <a:ext cx="58583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F47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3831" y="1715261"/>
            <a:ext cx="49006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kern="0">
                <a:solidFill>
                  <a:prstClr val="black">
                    <a:tint val="75000"/>
                  </a:prstClr>
                </a:solidFill>
              </a:rPr>
              <a:pPr/>
              <a:t>4/15/2025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ker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8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50" y="332656"/>
            <a:ext cx="5328592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Методический </a:t>
            </a:r>
            <a:b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семинар 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3078" y="1628800"/>
            <a:ext cx="7245750" cy="337358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Действия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педсостава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Центра при возникновении ЧС. Формирование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алгоритма действий в случае угрозы террористического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акта;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Обсуждение планируемых мероприятий Центра на вторую половину апреля 2025г.;</a:t>
            </a:r>
          </a:p>
          <a:p>
            <a:pPr marL="514350" indent="-514350">
              <a:buAutoNum type="arabicPeriod"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Обсуждение планируемых мероприятий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по подготовке к «ДЭФ – 2025»;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и утверждение плана мероприятий Центра, посвящённых празднованию 80-ой годовщины </a:t>
            </a:r>
            <a:r>
              <a:rPr lang="ru-RU" sz="2000" b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Калининградской </a:t>
            </a:r>
            <a:r>
              <a:rPr lang="ru-RU" sz="2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области;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Разное.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35823"/>
            <a:ext cx="2016224" cy="193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582" y="5316859"/>
            <a:ext cx="1573306" cy="144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64205"/>
            <a:ext cx="1850139" cy="149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Дата 1"/>
          <p:cNvSpPr txBox="1">
            <a:spLocks/>
          </p:cNvSpPr>
          <p:nvPr/>
        </p:nvSpPr>
        <p:spPr bwMode="auto">
          <a:xfrm>
            <a:off x="5831931" y="5840969"/>
            <a:ext cx="323326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B5AE53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48058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B793445-CB17-42F7-A312-8BFD701FEA39}" type="datetime1">
              <a:rPr lang="ru-RU" altLang="ru-RU" sz="2800" b="1" smtClean="0">
                <a:solidFill>
                  <a:srgbClr val="00B050"/>
                </a:solidFill>
                <a:latin typeface="Arial" panose="020B0604020202020204" pitchFamily="34" charset="0"/>
                <a:cs typeface="Arial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15.04.2025</a:t>
            </a:fld>
            <a:r>
              <a:rPr lang="ru-RU" alt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/>
              </a:rPr>
              <a:t>года</a:t>
            </a:r>
            <a:endParaRPr lang="ru-RU" altLang="ru-RU" sz="2800" b="1" dirty="0">
              <a:solidFill>
                <a:srgbClr val="00B050"/>
              </a:solidFill>
              <a:latin typeface="Arial" panose="020B0604020202020204" pitchFamily="34" charset="0"/>
              <a:cs typeface="Arial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306"/>
            <a:ext cx="2260948" cy="17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371862"/>
            <a:ext cx="1414463" cy="141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83078" cy="276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3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366"/>
            <a:ext cx="2160240" cy="183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4" y="2194275"/>
            <a:ext cx="208823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2665"/>
            <a:ext cx="287310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82106"/>
            <a:ext cx="2016224" cy="188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83894"/>
            <a:ext cx="2016224" cy="198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Информация на сайт\2025год\Январь 2024г\Pobeda80_logo_mai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51" y="2348879"/>
            <a:ext cx="2808312" cy="432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728192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07366"/>
            <a:ext cx="3168352" cy="224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98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55</Words>
  <Application>Microsoft Office PowerPoint</Application>
  <PresentationFormat>Экран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Office Theme</vt:lpstr>
      <vt:lpstr>Методический  семинар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73</cp:revision>
  <cp:lastPrinted>2025-04-11T13:27:50Z</cp:lastPrinted>
  <dcterms:created xsi:type="dcterms:W3CDTF">2024-09-17T08:03:12Z</dcterms:created>
  <dcterms:modified xsi:type="dcterms:W3CDTF">2025-04-15T13:30:22Z</dcterms:modified>
</cp:coreProperties>
</file>